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91" r:id="rId3"/>
    <p:sldId id="290" r:id="rId4"/>
    <p:sldId id="292" r:id="rId5"/>
    <p:sldId id="293" r:id="rId6"/>
    <p:sldId id="294" r:id="rId7"/>
    <p:sldId id="297" r:id="rId8"/>
    <p:sldId id="298" r:id="rId9"/>
    <p:sldId id="303" r:id="rId10"/>
    <p:sldId id="299" r:id="rId11"/>
    <p:sldId id="296" r:id="rId12"/>
    <p:sldId id="300" r:id="rId13"/>
    <p:sldId id="301" r:id="rId14"/>
    <p:sldId id="302" r:id="rId15"/>
    <p:sldId id="280" r:id="rId1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41942"/>
    <a:srgbClr val="0A0A0A"/>
    <a:srgbClr val="393A57"/>
    <a:srgbClr val="07131F"/>
    <a:srgbClr val="2C92D5"/>
    <a:srgbClr val="13538A"/>
    <a:srgbClr val="3A0798"/>
    <a:srgbClr val="37C9EF"/>
    <a:srgbClr val="5F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80D63-52DF-4CAF-A91C-79F82FFA160C}" type="doc">
      <dgm:prSet loTypeId="urn:microsoft.com/office/officeart/2008/layout/LinedList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B6CC1669-F45B-43EC-9B84-5628A2C59D8A}">
      <dgm:prSet/>
      <dgm:spPr/>
      <dgm:t>
        <a:bodyPr/>
        <a:lstStyle/>
        <a:p>
          <a:r>
            <a:rPr lang="en-US" b="1"/>
            <a:t>Project Recap:</a:t>
          </a:r>
          <a:r>
            <a:rPr lang="en-US"/>
            <a:t> Purpose &amp; problem solved</a:t>
          </a:r>
        </a:p>
      </dgm:t>
    </dgm:pt>
    <dgm:pt modelId="{8E4DFEE6-813B-4816-A256-C37E62FBC51C}" type="parTrans" cxnId="{48601CF1-C635-4149-9C44-4D1101630C16}">
      <dgm:prSet/>
      <dgm:spPr/>
      <dgm:t>
        <a:bodyPr/>
        <a:lstStyle/>
        <a:p>
          <a:endParaRPr lang="en-US"/>
        </a:p>
      </dgm:t>
    </dgm:pt>
    <dgm:pt modelId="{5B4A7FD1-3843-4C4E-AC38-129DDB4F77D7}" type="sibTrans" cxnId="{48601CF1-C635-4149-9C44-4D1101630C16}">
      <dgm:prSet/>
      <dgm:spPr/>
      <dgm:t>
        <a:bodyPr/>
        <a:lstStyle/>
        <a:p>
          <a:endParaRPr lang="en-US"/>
        </a:p>
      </dgm:t>
    </dgm:pt>
    <dgm:pt modelId="{213DFC66-41E6-44A4-9965-E192D19498BF}">
      <dgm:prSet/>
      <dgm:spPr/>
      <dgm:t>
        <a:bodyPr/>
        <a:lstStyle/>
        <a:p>
          <a:r>
            <a:rPr lang="en-US"/>
            <a:t>Existing rPPG Solutions &amp; Limitations</a:t>
          </a:r>
        </a:p>
      </dgm:t>
    </dgm:pt>
    <dgm:pt modelId="{ABA62E0C-15BB-4BF3-8258-9EB96A91964E}" type="parTrans" cxnId="{36AE3232-5513-42BA-ABEF-95DEC34A048B}">
      <dgm:prSet/>
      <dgm:spPr/>
      <dgm:t>
        <a:bodyPr/>
        <a:lstStyle/>
        <a:p>
          <a:endParaRPr lang="en-US"/>
        </a:p>
      </dgm:t>
    </dgm:pt>
    <dgm:pt modelId="{9AA80DA8-64E7-4DDF-B123-585B13133578}" type="sibTrans" cxnId="{36AE3232-5513-42BA-ABEF-95DEC34A048B}">
      <dgm:prSet/>
      <dgm:spPr/>
      <dgm:t>
        <a:bodyPr/>
        <a:lstStyle/>
        <a:p>
          <a:endParaRPr lang="en-US"/>
        </a:p>
      </dgm:t>
    </dgm:pt>
    <dgm:pt modelId="{8C5AFD67-1D91-4E0A-996D-CECEB67F2DE6}">
      <dgm:prSet/>
      <dgm:spPr/>
      <dgm:t>
        <a:bodyPr/>
        <a:lstStyle/>
        <a:p>
          <a:r>
            <a:rPr lang="en-US"/>
            <a:t>Project Goal</a:t>
          </a:r>
        </a:p>
      </dgm:t>
    </dgm:pt>
    <dgm:pt modelId="{1099EE1F-7F85-46B0-B4E1-478E2812E392}" type="parTrans" cxnId="{C60E7442-09D3-407E-BFAB-4BF605325865}">
      <dgm:prSet/>
      <dgm:spPr/>
      <dgm:t>
        <a:bodyPr/>
        <a:lstStyle/>
        <a:p>
          <a:endParaRPr lang="en-US"/>
        </a:p>
      </dgm:t>
    </dgm:pt>
    <dgm:pt modelId="{6989DE70-E140-42E7-A603-7C3BA2FCBBB6}" type="sibTrans" cxnId="{C60E7442-09D3-407E-BFAB-4BF605325865}">
      <dgm:prSet/>
      <dgm:spPr/>
      <dgm:t>
        <a:bodyPr/>
        <a:lstStyle/>
        <a:p>
          <a:endParaRPr lang="en-US"/>
        </a:p>
      </dgm:t>
    </dgm:pt>
    <dgm:pt modelId="{0E003B77-918E-44C1-9AD0-AF57BBD9812A}">
      <dgm:prSet/>
      <dgm:spPr/>
      <dgm:t>
        <a:bodyPr/>
        <a:lstStyle/>
        <a:p>
          <a:r>
            <a:rPr lang="en-US"/>
            <a:t>System Pipeline Overview</a:t>
          </a:r>
        </a:p>
      </dgm:t>
    </dgm:pt>
    <dgm:pt modelId="{8192870C-653D-4733-AD35-854FDB7C3473}" type="parTrans" cxnId="{76898407-A22A-469F-8AE4-C96B16131E10}">
      <dgm:prSet/>
      <dgm:spPr/>
      <dgm:t>
        <a:bodyPr/>
        <a:lstStyle/>
        <a:p>
          <a:endParaRPr lang="en-US"/>
        </a:p>
      </dgm:t>
    </dgm:pt>
    <dgm:pt modelId="{297E961A-D604-4227-8B7E-8843B8627395}" type="sibTrans" cxnId="{76898407-A22A-469F-8AE4-C96B16131E10}">
      <dgm:prSet/>
      <dgm:spPr/>
      <dgm:t>
        <a:bodyPr/>
        <a:lstStyle/>
        <a:p>
          <a:endParaRPr lang="en-US"/>
        </a:p>
      </dgm:t>
    </dgm:pt>
    <dgm:pt modelId="{E789702A-0A9B-4F24-B584-EC696390648B}">
      <dgm:prSet/>
      <dgm:spPr/>
      <dgm:t>
        <a:bodyPr/>
        <a:lstStyle/>
        <a:p>
          <a:r>
            <a:rPr lang="en-US"/>
            <a:t>FR &amp; NFR Requirements</a:t>
          </a:r>
        </a:p>
      </dgm:t>
    </dgm:pt>
    <dgm:pt modelId="{B05D80A9-7DCB-4A6F-9E08-B608D025EEFE}" type="parTrans" cxnId="{8A72BFB1-8D1E-4EAD-9ADE-4435ABD01B6A}">
      <dgm:prSet/>
      <dgm:spPr/>
      <dgm:t>
        <a:bodyPr/>
        <a:lstStyle/>
        <a:p>
          <a:endParaRPr lang="en-US"/>
        </a:p>
      </dgm:t>
    </dgm:pt>
    <dgm:pt modelId="{12C40EF0-AF39-4A72-9585-D3DF629ED08E}" type="sibTrans" cxnId="{8A72BFB1-8D1E-4EAD-9ADE-4435ABD01B6A}">
      <dgm:prSet/>
      <dgm:spPr/>
      <dgm:t>
        <a:bodyPr/>
        <a:lstStyle/>
        <a:p>
          <a:endParaRPr lang="en-US"/>
        </a:p>
      </dgm:t>
    </dgm:pt>
    <dgm:pt modelId="{6AEFA528-01A6-4E67-857C-B910BEBF805D}">
      <dgm:prSet/>
      <dgm:spPr/>
      <dgm:t>
        <a:bodyPr/>
        <a:lstStyle/>
        <a:p>
          <a:r>
            <a:rPr lang="en-US"/>
            <a:t>Test</a:t>
          </a:r>
        </a:p>
      </dgm:t>
    </dgm:pt>
    <dgm:pt modelId="{6CD487C9-195A-4713-AF64-687BC3978EF7}" type="parTrans" cxnId="{F5A2163A-CCAA-4C72-A05C-156AF38E803A}">
      <dgm:prSet/>
      <dgm:spPr/>
      <dgm:t>
        <a:bodyPr/>
        <a:lstStyle/>
        <a:p>
          <a:endParaRPr lang="en-US"/>
        </a:p>
      </dgm:t>
    </dgm:pt>
    <dgm:pt modelId="{06EFC893-4870-4EF4-B5EC-7836DA8E6BED}" type="sibTrans" cxnId="{F5A2163A-CCAA-4C72-A05C-156AF38E803A}">
      <dgm:prSet/>
      <dgm:spPr/>
      <dgm:t>
        <a:bodyPr/>
        <a:lstStyle/>
        <a:p>
          <a:endParaRPr lang="en-US"/>
        </a:p>
      </dgm:t>
    </dgm:pt>
    <dgm:pt modelId="{27016604-5725-41A5-972F-BCED8BB73409}">
      <dgm:prSet/>
      <dgm:spPr/>
      <dgm:t>
        <a:bodyPr/>
        <a:lstStyle/>
        <a:p>
          <a:r>
            <a:rPr lang="en-US"/>
            <a:t>Challenges </a:t>
          </a:r>
        </a:p>
      </dgm:t>
    </dgm:pt>
    <dgm:pt modelId="{8353CBD9-233E-4271-83C1-3F95AA7E389D}" type="parTrans" cxnId="{0C4BA35D-7BF0-4196-A1AB-EA5920CB3602}">
      <dgm:prSet/>
      <dgm:spPr/>
      <dgm:t>
        <a:bodyPr/>
        <a:lstStyle/>
        <a:p>
          <a:endParaRPr lang="en-US"/>
        </a:p>
      </dgm:t>
    </dgm:pt>
    <dgm:pt modelId="{2CC6DD4E-B13B-40B4-9D83-4EF5C8F9DB3B}" type="sibTrans" cxnId="{0C4BA35D-7BF0-4196-A1AB-EA5920CB3602}">
      <dgm:prSet/>
      <dgm:spPr/>
      <dgm:t>
        <a:bodyPr/>
        <a:lstStyle/>
        <a:p>
          <a:endParaRPr lang="en-US"/>
        </a:p>
      </dgm:t>
    </dgm:pt>
    <dgm:pt modelId="{25BF416A-A3C4-44E9-BA28-C647A5ED4235}">
      <dgm:prSet/>
      <dgm:spPr/>
      <dgm:t>
        <a:bodyPr/>
        <a:lstStyle/>
        <a:p>
          <a:r>
            <a:rPr lang="en-US"/>
            <a:t>Results</a:t>
          </a:r>
        </a:p>
      </dgm:t>
    </dgm:pt>
    <dgm:pt modelId="{F4E105B9-6D76-493B-96A4-2FDA9DDB9A2C}" type="parTrans" cxnId="{43244B1C-4B96-496B-A2A1-BFD7FDFC4592}">
      <dgm:prSet/>
      <dgm:spPr/>
      <dgm:t>
        <a:bodyPr/>
        <a:lstStyle/>
        <a:p>
          <a:endParaRPr lang="en-US"/>
        </a:p>
      </dgm:t>
    </dgm:pt>
    <dgm:pt modelId="{CC430332-E63F-4626-91AA-4E349156247B}" type="sibTrans" cxnId="{43244B1C-4B96-496B-A2A1-BFD7FDFC4592}">
      <dgm:prSet/>
      <dgm:spPr/>
      <dgm:t>
        <a:bodyPr/>
        <a:lstStyle/>
        <a:p>
          <a:endParaRPr lang="en-US"/>
        </a:p>
      </dgm:t>
    </dgm:pt>
    <dgm:pt modelId="{95D53A5C-63F7-4C7F-BDDC-19C3E5572757}">
      <dgm:prSet/>
      <dgm:spPr/>
      <dgm:t>
        <a:bodyPr/>
        <a:lstStyle/>
        <a:p>
          <a:r>
            <a:rPr lang="en-US"/>
            <a:t>Example</a:t>
          </a:r>
        </a:p>
      </dgm:t>
    </dgm:pt>
    <dgm:pt modelId="{206D8405-51F7-484D-BC3B-7E8E97951969}" type="parTrans" cxnId="{B2F7AA0C-8FBA-49BA-83D3-3A77003D1956}">
      <dgm:prSet/>
      <dgm:spPr/>
      <dgm:t>
        <a:bodyPr/>
        <a:lstStyle/>
        <a:p>
          <a:endParaRPr lang="en-US"/>
        </a:p>
      </dgm:t>
    </dgm:pt>
    <dgm:pt modelId="{6C59765C-51A0-4082-BD81-12ED65296B45}" type="sibTrans" cxnId="{B2F7AA0C-8FBA-49BA-83D3-3A77003D1956}">
      <dgm:prSet/>
      <dgm:spPr/>
      <dgm:t>
        <a:bodyPr/>
        <a:lstStyle/>
        <a:p>
          <a:endParaRPr lang="en-US"/>
        </a:p>
      </dgm:t>
    </dgm:pt>
    <dgm:pt modelId="{DE78FA8E-9F61-444A-A9A7-15DFD5DFF500}" type="pres">
      <dgm:prSet presAssocID="{5A680D63-52DF-4CAF-A91C-79F82FFA160C}" presName="vert0" presStyleCnt="0">
        <dgm:presLayoutVars>
          <dgm:dir/>
          <dgm:animOne val="branch"/>
          <dgm:animLvl val="lvl"/>
        </dgm:presLayoutVars>
      </dgm:prSet>
      <dgm:spPr/>
    </dgm:pt>
    <dgm:pt modelId="{95A7258A-E5C9-4A72-803C-41A5673550A3}" type="pres">
      <dgm:prSet presAssocID="{B6CC1669-F45B-43EC-9B84-5628A2C59D8A}" presName="thickLine" presStyleLbl="alignNode1" presStyleIdx="0" presStyleCnt="9"/>
      <dgm:spPr/>
    </dgm:pt>
    <dgm:pt modelId="{9AE82131-65B4-4B1B-A767-C36F7AD495F6}" type="pres">
      <dgm:prSet presAssocID="{B6CC1669-F45B-43EC-9B84-5628A2C59D8A}" presName="horz1" presStyleCnt="0"/>
      <dgm:spPr/>
    </dgm:pt>
    <dgm:pt modelId="{612F3FD6-9C1A-4405-9EF7-1BABED3AE41A}" type="pres">
      <dgm:prSet presAssocID="{B6CC1669-F45B-43EC-9B84-5628A2C59D8A}" presName="tx1" presStyleLbl="revTx" presStyleIdx="0" presStyleCnt="9"/>
      <dgm:spPr/>
    </dgm:pt>
    <dgm:pt modelId="{F263FEE6-A97F-4F07-9926-123546C39A5F}" type="pres">
      <dgm:prSet presAssocID="{B6CC1669-F45B-43EC-9B84-5628A2C59D8A}" presName="vert1" presStyleCnt="0"/>
      <dgm:spPr/>
    </dgm:pt>
    <dgm:pt modelId="{2B720D42-493F-46F8-9388-351192970201}" type="pres">
      <dgm:prSet presAssocID="{213DFC66-41E6-44A4-9965-E192D19498BF}" presName="thickLine" presStyleLbl="alignNode1" presStyleIdx="1" presStyleCnt="9"/>
      <dgm:spPr/>
    </dgm:pt>
    <dgm:pt modelId="{645FE69F-B31F-4B25-B5B7-644628B9B4C3}" type="pres">
      <dgm:prSet presAssocID="{213DFC66-41E6-44A4-9965-E192D19498BF}" presName="horz1" presStyleCnt="0"/>
      <dgm:spPr/>
    </dgm:pt>
    <dgm:pt modelId="{5BFC4A5E-64B9-4E12-8D63-5484D31B624C}" type="pres">
      <dgm:prSet presAssocID="{213DFC66-41E6-44A4-9965-E192D19498BF}" presName="tx1" presStyleLbl="revTx" presStyleIdx="1" presStyleCnt="9"/>
      <dgm:spPr/>
    </dgm:pt>
    <dgm:pt modelId="{128BB9BD-F6FE-4898-8B33-93FA15E0D598}" type="pres">
      <dgm:prSet presAssocID="{213DFC66-41E6-44A4-9965-E192D19498BF}" presName="vert1" presStyleCnt="0"/>
      <dgm:spPr/>
    </dgm:pt>
    <dgm:pt modelId="{BD84C775-021F-409B-87AB-EDE887F16C52}" type="pres">
      <dgm:prSet presAssocID="{8C5AFD67-1D91-4E0A-996D-CECEB67F2DE6}" presName="thickLine" presStyleLbl="alignNode1" presStyleIdx="2" presStyleCnt="9"/>
      <dgm:spPr/>
    </dgm:pt>
    <dgm:pt modelId="{3148D70E-7778-4B58-B737-1535DDD5CB5F}" type="pres">
      <dgm:prSet presAssocID="{8C5AFD67-1D91-4E0A-996D-CECEB67F2DE6}" presName="horz1" presStyleCnt="0"/>
      <dgm:spPr/>
    </dgm:pt>
    <dgm:pt modelId="{E6FFA342-23AB-4A73-BB7C-0E81475E6BF7}" type="pres">
      <dgm:prSet presAssocID="{8C5AFD67-1D91-4E0A-996D-CECEB67F2DE6}" presName="tx1" presStyleLbl="revTx" presStyleIdx="2" presStyleCnt="9"/>
      <dgm:spPr/>
    </dgm:pt>
    <dgm:pt modelId="{7F638592-D745-4BE4-B0CC-986ACBE2ABCF}" type="pres">
      <dgm:prSet presAssocID="{8C5AFD67-1D91-4E0A-996D-CECEB67F2DE6}" presName="vert1" presStyleCnt="0"/>
      <dgm:spPr/>
    </dgm:pt>
    <dgm:pt modelId="{A493C9F1-44BA-423C-864F-B27B2B037CA3}" type="pres">
      <dgm:prSet presAssocID="{0E003B77-918E-44C1-9AD0-AF57BBD9812A}" presName="thickLine" presStyleLbl="alignNode1" presStyleIdx="3" presStyleCnt="9"/>
      <dgm:spPr/>
    </dgm:pt>
    <dgm:pt modelId="{8FF0F302-DCFB-4D85-A957-DEFF75DBCC0B}" type="pres">
      <dgm:prSet presAssocID="{0E003B77-918E-44C1-9AD0-AF57BBD9812A}" presName="horz1" presStyleCnt="0"/>
      <dgm:spPr/>
    </dgm:pt>
    <dgm:pt modelId="{4CE07A8C-A437-446F-9B06-BD9965AEA883}" type="pres">
      <dgm:prSet presAssocID="{0E003B77-918E-44C1-9AD0-AF57BBD9812A}" presName="tx1" presStyleLbl="revTx" presStyleIdx="3" presStyleCnt="9"/>
      <dgm:spPr/>
    </dgm:pt>
    <dgm:pt modelId="{EE365D86-37A9-428E-8E10-A8FBA1868791}" type="pres">
      <dgm:prSet presAssocID="{0E003B77-918E-44C1-9AD0-AF57BBD9812A}" presName="vert1" presStyleCnt="0"/>
      <dgm:spPr/>
    </dgm:pt>
    <dgm:pt modelId="{822BA1E0-8BEF-4742-88BA-22FE7FA55C4C}" type="pres">
      <dgm:prSet presAssocID="{E789702A-0A9B-4F24-B584-EC696390648B}" presName="thickLine" presStyleLbl="alignNode1" presStyleIdx="4" presStyleCnt="9"/>
      <dgm:spPr/>
    </dgm:pt>
    <dgm:pt modelId="{95A08157-CDFB-4D2B-B244-6936806988BC}" type="pres">
      <dgm:prSet presAssocID="{E789702A-0A9B-4F24-B584-EC696390648B}" presName="horz1" presStyleCnt="0"/>
      <dgm:spPr/>
    </dgm:pt>
    <dgm:pt modelId="{95D8D99B-4466-4212-92BD-9FCC908A01DC}" type="pres">
      <dgm:prSet presAssocID="{E789702A-0A9B-4F24-B584-EC696390648B}" presName="tx1" presStyleLbl="revTx" presStyleIdx="4" presStyleCnt="9"/>
      <dgm:spPr/>
    </dgm:pt>
    <dgm:pt modelId="{D76C4CDD-D085-4911-B173-38C32A5D1C6E}" type="pres">
      <dgm:prSet presAssocID="{E789702A-0A9B-4F24-B584-EC696390648B}" presName="vert1" presStyleCnt="0"/>
      <dgm:spPr/>
    </dgm:pt>
    <dgm:pt modelId="{1641280C-3844-4066-9354-862B4CFE9E33}" type="pres">
      <dgm:prSet presAssocID="{6AEFA528-01A6-4E67-857C-B910BEBF805D}" presName="thickLine" presStyleLbl="alignNode1" presStyleIdx="5" presStyleCnt="9"/>
      <dgm:spPr/>
    </dgm:pt>
    <dgm:pt modelId="{AAC1E2BC-D887-47DE-A640-73D3ABA9FC1A}" type="pres">
      <dgm:prSet presAssocID="{6AEFA528-01A6-4E67-857C-B910BEBF805D}" presName="horz1" presStyleCnt="0"/>
      <dgm:spPr/>
    </dgm:pt>
    <dgm:pt modelId="{3631435C-9DC4-4C9E-B2C4-23BB71C8EF74}" type="pres">
      <dgm:prSet presAssocID="{6AEFA528-01A6-4E67-857C-B910BEBF805D}" presName="tx1" presStyleLbl="revTx" presStyleIdx="5" presStyleCnt="9"/>
      <dgm:spPr/>
    </dgm:pt>
    <dgm:pt modelId="{EA0E49AD-411E-4B05-993D-B77DA0151D48}" type="pres">
      <dgm:prSet presAssocID="{6AEFA528-01A6-4E67-857C-B910BEBF805D}" presName="vert1" presStyleCnt="0"/>
      <dgm:spPr/>
    </dgm:pt>
    <dgm:pt modelId="{5665738F-030C-4ABB-9A08-816A45138695}" type="pres">
      <dgm:prSet presAssocID="{27016604-5725-41A5-972F-BCED8BB73409}" presName="thickLine" presStyleLbl="alignNode1" presStyleIdx="6" presStyleCnt="9"/>
      <dgm:spPr/>
    </dgm:pt>
    <dgm:pt modelId="{F575E739-9D0A-4F2A-94D1-A8FA76071171}" type="pres">
      <dgm:prSet presAssocID="{27016604-5725-41A5-972F-BCED8BB73409}" presName="horz1" presStyleCnt="0"/>
      <dgm:spPr/>
    </dgm:pt>
    <dgm:pt modelId="{0ADD03C6-BD3D-4275-B56F-7F20A3975445}" type="pres">
      <dgm:prSet presAssocID="{27016604-5725-41A5-972F-BCED8BB73409}" presName="tx1" presStyleLbl="revTx" presStyleIdx="6" presStyleCnt="9"/>
      <dgm:spPr/>
    </dgm:pt>
    <dgm:pt modelId="{85CBE711-0122-4D91-9B65-377026B9504F}" type="pres">
      <dgm:prSet presAssocID="{27016604-5725-41A5-972F-BCED8BB73409}" presName="vert1" presStyleCnt="0"/>
      <dgm:spPr/>
    </dgm:pt>
    <dgm:pt modelId="{36D33565-6F6C-46CF-97AB-04AADC201DE9}" type="pres">
      <dgm:prSet presAssocID="{25BF416A-A3C4-44E9-BA28-C647A5ED4235}" presName="thickLine" presStyleLbl="alignNode1" presStyleIdx="7" presStyleCnt="9"/>
      <dgm:spPr/>
    </dgm:pt>
    <dgm:pt modelId="{1AD7A0A8-9260-4125-ABC1-A8E4EF60F1DC}" type="pres">
      <dgm:prSet presAssocID="{25BF416A-A3C4-44E9-BA28-C647A5ED4235}" presName="horz1" presStyleCnt="0"/>
      <dgm:spPr/>
    </dgm:pt>
    <dgm:pt modelId="{58E21086-EC64-4998-A25D-941180A50E53}" type="pres">
      <dgm:prSet presAssocID="{25BF416A-A3C4-44E9-BA28-C647A5ED4235}" presName="tx1" presStyleLbl="revTx" presStyleIdx="7" presStyleCnt="9"/>
      <dgm:spPr/>
    </dgm:pt>
    <dgm:pt modelId="{2755867C-360A-4B4C-AE08-00CF908B4415}" type="pres">
      <dgm:prSet presAssocID="{25BF416A-A3C4-44E9-BA28-C647A5ED4235}" presName="vert1" presStyleCnt="0"/>
      <dgm:spPr/>
    </dgm:pt>
    <dgm:pt modelId="{B62D2183-41E5-4C7C-8E61-7683E49571C7}" type="pres">
      <dgm:prSet presAssocID="{95D53A5C-63F7-4C7F-BDDC-19C3E5572757}" presName="thickLine" presStyleLbl="alignNode1" presStyleIdx="8" presStyleCnt="9"/>
      <dgm:spPr/>
    </dgm:pt>
    <dgm:pt modelId="{E39EC55E-DD39-400D-8B4E-D9205E8D17B8}" type="pres">
      <dgm:prSet presAssocID="{95D53A5C-63F7-4C7F-BDDC-19C3E5572757}" presName="horz1" presStyleCnt="0"/>
      <dgm:spPr/>
    </dgm:pt>
    <dgm:pt modelId="{0EB9D0CD-A611-4135-8416-3E81EFF06B1E}" type="pres">
      <dgm:prSet presAssocID="{95D53A5C-63F7-4C7F-BDDC-19C3E5572757}" presName="tx1" presStyleLbl="revTx" presStyleIdx="8" presStyleCnt="9"/>
      <dgm:spPr/>
    </dgm:pt>
    <dgm:pt modelId="{D65F3A22-6ADE-4CF7-8890-E4709846C231}" type="pres">
      <dgm:prSet presAssocID="{95D53A5C-63F7-4C7F-BDDC-19C3E5572757}" presName="vert1" presStyleCnt="0"/>
      <dgm:spPr/>
    </dgm:pt>
  </dgm:ptLst>
  <dgm:cxnLst>
    <dgm:cxn modelId="{76898407-A22A-469F-8AE4-C96B16131E10}" srcId="{5A680D63-52DF-4CAF-A91C-79F82FFA160C}" destId="{0E003B77-918E-44C1-9AD0-AF57BBD9812A}" srcOrd="3" destOrd="0" parTransId="{8192870C-653D-4733-AD35-854FDB7C3473}" sibTransId="{297E961A-D604-4227-8B7E-8843B8627395}"/>
    <dgm:cxn modelId="{C624E108-FF7F-4245-9F32-6520D292633B}" type="presOf" srcId="{25BF416A-A3C4-44E9-BA28-C647A5ED4235}" destId="{58E21086-EC64-4998-A25D-941180A50E53}" srcOrd="0" destOrd="0" presId="urn:microsoft.com/office/officeart/2008/layout/LinedList"/>
    <dgm:cxn modelId="{B2F7AA0C-8FBA-49BA-83D3-3A77003D1956}" srcId="{5A680D63-52DF-4CAF-A91C-79F82FFA160C}" destId="{95D53A5C-63F7-4C7F-BDDC-19C3E5572757}" srcOrd="8" destOrd="0" parTransId="{206D8405-51F7-484D-BC3B-7E8E97951969}" sibTransId="{6C59765C-51A0-4082-BD81-12ED65296B45}"/>
    <dgm:cxn modelId="{DB7D6C14-85F7-4342-8EEF-6369E4D3C16B}" type="presOf" srcId="{B6CC1669-F45B-43EC-9B84-5628A2C59D8A}" destId="{612F3FD6-9C1A-4405-9EF7-1BABED3AE41A}" srcOrd="0" destOrd="0" presId="urn:microsoft.com/office/officeart/2008/layout/LinedList"/>
    <dgm:cxn modelId="{43244B1C-4B96-496B-A2A1-BFD7FDFC4592}" srcId="{5A680D63-52DF-4CAF-A91C-79F82FFA160C}" destId="{25BF416A-A3C4-44E9-BA28-C647A5ED4235}" srcOrd="7" destOrd="0" parTransId="{F4E105B9-6D76-493B-96A4-2FDA9DDB9A2C}" sibTransId="{CC430332-E63F-4626-91AA-4E349156247B}"/>
    <dgm:cxn modelId="{36AE3232-5513-42BA-ABEF-95DEC34A048B}" srcId="{5A680D63-52DF-4CAF-A91C-79F82FFA160C}" destId="{213DFC66-41E6-44A4-9965-E192D19498BF}" srcOrd="1" destOrd="0" parTransId="{ABA62E0C-15BB-4BF3-8258-9EB96A91964E}" sibTransId="{9AA80DA8-64E7-4DDF-B123-585B13133578}"/>
    <dgm:cxn modelId="{F5A2163A-CCAA-4C72-A05C-156AF38E803A}" srcId="{5A680D63-52DF-4CAF-A91C-79F82FFA160C}" destId="{6AEFA528-01A6-4E67-857C-B910BEBF805D}" srcOrd="5" destOrd="0" parTransId="{6CD487C9-195A-4713-AF64-687BC3978EF7}" sibTransId="{06EFC893-4870-4EF4-B5EC-7836DA8E6BED}"/>
    <dgm:cxn modelId="{0C4BA35D-7BF0-4196-A1AB-EA5920CB3602}" srcId="{5A680D63-52DF-4CAF-A91C-79F82FFA160C}" destId="{27016604-5725-41A5-972F-BCED8BB73409}" srcOrd="6" destOrd="0" parTransId="{8353CBD9-233E-4271-83C1-3F95AA7E389D}" sibTransId="{2CC6DD4E-B13B-40B4-9D83-4EF5C8F9DB3B}"/>
    <dgm:cxn modelId="{039AAC5D-394B-49BE-9656-E6F3214BFCDC}" type="presOf" srcId="{0E003B77-918E-44C1-9AD0-AF57BBD9812A}" destId="{4CE07A8C-A437-446F-9B06-BD9965AEA883}" srcOrd="0" destOrd="0" presId="urn:microsoft.com/office/officeart/2008/layout/LinedList"/>
    <dgm:cxn modelId="{C60E7442-09D3-407E-BFAB-4BF605325865}" srcId="{5A680D63-52DF-4CAF-A91C-79F82FFA160C}" destId="{8C5AFD67-1D91-4E0A-996D-CECEB67F2DE6}" srcOrd="2" destOrd="0" parTransId="{1099EE1F-7F85-46B0-B4E1-478E2812E392}" sibTransId="{6989DE70-E140-42E7-A603-7C3BA2FCBBB6}"/>
    <dgm:cxn modelId="{413E987D-62D7-4512-898E-CA8A2A318D28}" type="presOf" srcId="{6AEFA528-01A6-4E67-857C-B910BEBF805D}" destId="{3631435C-9DC4-4C9E-B2C4-23BB71C8EF74}" srcOrd="0" destOrd="0" presId="urn:microsoft.com/office/officeart/2008/layout/LinedList"/>
    <dgm:cxn modelId="{51EB3FA2-3303-40EF-9056-EEC71840D436}" type="presOf" srcId="{E789702A-0A9B-4F24-B584-EC696390648B}" destId="{95D8D99B-4466-4212-92BD-9FCC908A01DC}" srcOrd="0" destOrd="0" presId="urn:microsoft.com/office/officeart/2008/layout/LinedList"/>
    <dgm:cxn modelId="{B83F27AC-AF3E-49D0-81AC-396AD19B0980}" type="presOf" srcId="{27016604-5725-41A5-972F-BCED8BB73409}" destId="{0ADD03C6-BD3D-4275-B56F-7F20A3975445}" srcOrd="0" destOrd="0" presId="urn:microsoft.com/office/officeart/2008/layout/LinedList"/>
    <dgm:cxn modelId="{8A72BFB1-8D1E-4EAD-9ADE-4435ABD01B6A}" srcId="{5A680D63-52DF-4CAF-A91C-79F82FFA160C}" destId="{E789702A-0A9B-4F24-B584-EC696390648B}" srcOrd="4" destOrd="0" parTransId="{B05D80A9-7DCB-4A6F-9E08-B608D025EEFE}" sibTransId="{12C40EF0-AF39-4A72-9585-D3DF629ED08E}"/>
    <dgm:cxn modelId="{ED6BD4CE-E3DB-4598-A152-CAF5E976FF23}" type="presOf" srcId="{95D53A5C-63F7-4C7F-BDDC-19C3E5572757}" destId="{0EB9D0CD-A611-4135-8416-3E81EFF06B1E}" srcOrd="0" destOrd="0" presId="urn:microsoft.com/office/officeart/2008/layout/LinedList"/>
    <dgm:cxn modelId="{C4F219DF-3D05-4B99-AFA4-85CCDDCB4293}" type="presOf" srcId="{5A680D63-52DF-4CAF-A91C-79F82FFA160C}" destId="{DE78FA8E-9F61-444A-A9A7-15DFD5DFF500}" srcOrd="0" destOrd="0" presId="urn:microsoft.com/office/officeart/2008/layout/LinedList"/>
    <dgm:cxn modelId="{0389BDE3-FD3B-452A-A8C4-0EBC3AECFC55}" type="presOf" srcId="{8C5AFD67-1D91-4E0A-996D-CECEB67F2DE6}" destId="{E6FFA342-23AB-4A73-BB7C-0E81475E6BF7}" srcOrd="0" destOrd="0" presId="urn:microsoft.com/office/officeart/2008/layout/LinedList"/>
    <dgm:cxn modelId="{C410F4EB-8D91-40AE-9128-4BFAE803C6E6}" type="presOf" srcId="{213DFC66-41E6-44A4-9965-E192D19498BF}" destId="{5BFC4A5E-64B9-4E12-8D63-5484D31B624C}" srcOrd="0" destOrd="0" presId="urn:microsoft.com/office/officeart/2008/layout/LinedList"/>
    <dgm:cxn modelId="{48601CF1-C635-4149-9C44-4D1101630C16}" srcId="{5A680D63-52DF-4CAF-A91C-79F82FFA160C}" destId="{B6CC1669-F45B-43EC-9B84-5628A2C59D8A}" srcOrd="0" destOrd="0" parTransId="{8E4DFEE6-813B-4816-A256-C37E62FBC51C}" sibTransId="{5B4A7FD1-3843-4C4E-AC38-129DDB4F77D7}"/>
    <dgm:cxn modelId="{C1B70060-72C1-4147-A51A-5475D3C50A3A}" type="presParOf" srcId="{DE78FA8E-9F61-444A-A9A7-15DFD5DFF500}" destId="{95A7258A-E5C9-4A72-803C-41A5673550A3}" srcOrd="0" destOrd="0" presId="urn:microsoft.com/office/officeart/2008/layout/LinedList"/>
    <dgm:cxn modelId="{4257E9D8-1C18-4396-8652-2775A5432E6C}" type="presParOf" srcId="{DE78FA8E-9F61-444A-A9A7-15DFD5DFF500}" destId="{9AE82131-65B4-4B1B-A767-C36F7AD495F6}" srcOrd="1" destOrd="0" presId="urn:microsoft.com/office/officeart/2008/layout/LinedList"/>
    <dgm:cxn modelId="{F005727E-9EAD-481D-864A-36BE65B9949F}" type="presParOf" srcId="{9AE82131-65B4-4B1B-A767-C36F7AD495F6}" destId="{612F3FD6-9C1A-4405-9EF7-1BABED3AE41A}" srcOrd="0" destOrd="0" presId="urn:microsoft.com/office/officeart/2008/layout/LinedList"/>
    <dgm:cxn modelId="{DF60E3A6-A058-4935-B7EC-C4DE66287152}" type="presParOf" srcId="{9AE82131-65B4-4B1B-A767-C36F7AD495F6}" destId="{F263FEE6-A97F-4F07-9926-123546C39A5F}" srcOrd="1" destOrd="0" presId="urn:microsoft.com/office/officeart/2008/layout/LinedList"/>
    <dgm:cxn modelId="{98C32F8B-9FC7-4404-B411-BC0B53A1D452}" type="presParOf" srcId="{DE78FA8E-9F61-444A-A9A7-15DFD5DFF500}" destId="{2B720D42-493F-46F8-9388-351192970201}" srcOrd="2" destOrd="0" presId="urn:microsoft.com/office/officeart/2008/layout/LinedList"/>
    <dgm:cxn modelId="{B681B60E-8427-4230-AC78-0CEF009EFA52}" type="presParOf" srcId="{DE78FA8E-9F61-444A-A9A7-15DFD5DFF500}" destId="{645FE69F-B31F-4B25-B5B7-644628B9B4C3}" srcOrd="3" destOrd="0" presId="urn:microsoft.com/office/officeart/2008/layout/LinedList"/>
    <dgm:cxn modelId="{2A19A213-F353-434B-A7C9-380F288DE8D0}" type="presParOf" srcId="{645FE69F-B31F-4B25-B5B7-644628B9B4C3}" destId="{5BFC4A5E-64B9-4E12-8D63-5484D31B624C}" srcOrd="0" destOrd="0" presId="urn:microsoft.com/office/officeart/2008/layout/LinedList"/>
    <dgm:cxn modelId="{B2610DF2-C871-4965-883B-817BD2F74464}" type="presParOf" srcId="{645FE69F-B31F-4B25-B5B7-644628B9B4C3}" destId="{128BB9BD-F6FE-4898-8B33-93FA15E0D598}" srcOrd="1" destOrd="0" presId="urn:microsoft.com/office/officeart/2008/layout/LinedList"/>
    <dgm:cxn modelId="{A00C5A4F-4D1D-415E-8B25-A5874D435AD2}" type="presParOf" srcId="{DE78FA8E-9F61-444A-A9A7-15DFD5DFF500}" destId="{BD84C775-021F-409B-87AB-EDE887F16C52}" srcOrd="4" destOrd="0" presId="urn:microsoft.com/office/officeart/2008/layout/LinedList"/>
    <dgm:cxn modelId="{4502D79C-75B2-447E-96C3-F09082822F34}" type="presParOf" srcId="{DE78FA8E-9F61-444A-A9A7-15DFD5DFF500}" destId="{3148D70E-7778-4B58-B737-1535DDD5CB5F}" srcOrd="5" destOrd="0" presId="urn:microsoft.com/office/officeart/2008/layout/LinedList"/>
    <dgm:cxn modelId="{FA63064E-F642-4BF3-A78E-482F0C3DD24F}" type="presParOf" srcId="{3148D70E-7778-4B58-B737-1535DDD5CB5F}" destId="{E6FFA342-23AB-4A73-BB7C-0E81475E6BF7}" srcOrd="0" destOrd="0" presId="urn:microsoft.com/office/officeart/2008/layout/LinedList"/>
    <dgm:cxn modelId="{5765AC15-E01A-4A66-9DBF-3EBBEB035A23}" type="presParOf" srcId="{3148D70E-7778-4B58-B737-1535DDD5CB5F}" destId="{7F638592-D745-4BE4-B0CC-986ACBE2ABCF}" srcOrd="1" destOrd="0" presId="urn:microsoft.com/office/officeart/2008/layout/LinedList"/>
    <dgm:cxn modelId="{8FF9F0D4-B3D8-4F00-AA86-A4D30357E263}" type="presParOf" srcId="{DE78FA8E-9F61-444A-A9A7-15DFD5DFF500}" destId="{A493C9F1-44BA-423C-864F-B27B2B037CA3}" srcOrd="6" destOrd="0" presId="urn:microsoft.com/office/officeart/2008/layout/LinedList"/>
    <dgm:cxn modelId="{69D61863-8605-43D3-84FC-96A670DE6C5B}" type="presParOf" srcId="{DE78FA8E-9F61-444A-A9A7-15DFD5DFF500}" destId="{8FF0F302-DCFB-4D85-A957-DEFF75DBCC0B}" srcOrd="7" destOrd="0" presId="urn:microsoft.com/office/officeart/2008/layout/LinedList"/>
    <dgm:cxn modelId="{1C3D372F-8F15-4CEC-A85A-7BE79DE0042C}" type="presParOf" srcId="{8FF0F302-DCFB-4D85-A957-DEFF75DBCC0B}" destId="{4CE07A8C-A437-446F-9B06-BD9965AEA883}" srcOrd="0" destOrd="0" presId="urn:microsoft.com/office/officeart/2008/layout/LinedList"/>
    <dgm:cxn modelId="{8911A51F-F42A-4133-9626-5890A07732CC}" type="presParOf" srcId="{8FF0F302-DCFB-4D85-A957-DEFF75DBCC0B}" destId="{EE365D86-37A9-428E-8E10-A8FBA1868791}" srcOrd="1" destOrd="0" presId="urn:microsoft.com/office/officeart/2008/layout/LinedList"/>
    <dgm:cxn modelId="{6815F25A-C108-42EC-AF41-C9C43286866F}" type="presParOf" srcId="{DE78FA8E-9F61-444A-A9A7-15DFD5DFF500}" destId="{822BA1E0-8BEF-4742-88BA-22FE7FA55C4C}" srcOrd="8" destOrd="0" presId="urn:microsoft.com/office/officeart/2008/layout/LinedList"/>
    <dgm:cxn modelId="{82407C3D-57AE-406E-B4EA-EE1A554E3309}" type="presParOf" srcId="{DE78FA8E-9F61-444A-A9A7-15DFD5DFF500}" destId="{95A08157-CDFB-4D2B-B244-6936806988BC}" srcOrd="9" destOrd="0" presId="urn:microsoft.com/office/officeart/2008/layout/LinedList"/>
    <dgm:cxn modelId="{FB72F87B-4179-4B64-B371-B720A09626D7}" type="presParOf" srcId="{95A08157-CDFB-4D2B-B244-6936806988BC}" destId="{95D8D99B-4466-4212-92BD-9FCC908A01DC}" srcOrd="0" destOrd="0" presId="urn:microsoft.com/office/officeart/2008/layout/LinedList"/>
    <dgm:cxn modelId="{DC3B313A-E0BC-438D-9446-C50576AD46F8}" type="presParOf" srcId="{95A08157-CDFB-4D2B-B244-6936806988BC}" destId="{D76C4CDD-D085-4911-B173-38C32A5D1C6E}" srcOrd="1" destOrd="0" presId="urn:microsoft.com/office/officeart/2008/layout/LinedList"/>
    <dgm:cxn modelId="{894958B6-88F1-4D73-8F4B-B016502B60BB}" type="presParOf" srcId="{DE78FA8E-9F61-444A-A9A7-15DFD5DFF500}" destId="{1641280C-3844-4066-9354-862B4CFE9E33}" srcOrd="10" destOrd="0" presId="urn:microsoft.com/office/officeart/2008/layout/LinedList"/>
    <dgm:cxn modelId="{86DA8714-CAF5-49D0-B2E8-D2347A2632F4}" type="presParOf" srcId="{DE78FA8E-9F61-444A-A9A7-15DFD5DFF500}" destId="{AAC1E2BC-D887-47DE-A640-73D3ABA9FC1A}" srcOrd="11" destOrd="0" presId="urn:microsoft.com/office/officeart/2008/layout/LinedList"/>
    <dgm:cxn modelId="{846B1333-B8FF-472D-B262-2CBA69808D29}" type="presParOf" srcId="{AAC1E2BC-D887-47DE-A640-73D3ABA9FC1A}" destId="{3631435C-9DC4-4C9E-B2C4-23BB71C8EF74}" srcOrd="0" destOrd="0" presId="urn:microsoft.com/office/officeart/2008/layout/LinedList"/>
    <dgm:cxn modelId="{F14873A9-C73A-4BB2-B279-5426D86BCFEE}" type="presParOf" srcId="{AAC1E2BC-D887-47DE-A640-73D3ABA9FC1A}" destId="{EA0E49AD-411E-4B05-993D-B77DA0151D48}" srcOrd="1" destOrd="0" presId="urn:microsoft.com/office/officeart/2008/layout/LinedList"/>
    <dgm:cxn modelId="{2E9A61E4-A939-4408-8518-B7351EA45CD2}" type="presParOf" srcId="{DE78FA8E-9F61-444A-A9A7-15DFD5DFF500}" destId="{5665738F-030C-4ABB-9A08-816A45138695}" srcOrd="12" destOrd="0" presId="urn:microsoft.com/office/officeart/2008/layout/LinedList"/>
    <dgm:cxn modelId="{86DE94A8-C1A2-4F29-8ED9-56AF501FB111}" type="presParOf" srcId="{DE78FA8E-9F61-444A-A9A7-15DFD5DFF500}" destId="{F575E739-9D0A-4F2A-94D1-A8FA76071171}" srcOrd="13" destOrd="0" presId="urn:microsoft.com/office/officeart/2008/layout/LinedList"/>
    <dgm:cxn modelId="{7D74DF02-EBAC-4FD3-9992-EC31DCEC23A2}" type="presParOf" srcId="{F575E739-9D0A-4F2A-94D1-A8FA76071171}" destId="{0ADD03C6-BD3D-4275-B56F-7F20A3975445}" srcOrd="0" destOrd="0" presId="urn:microsoft.com/office/officeart/2008/layout/LinedList"/>
    <dgm:cxn modelId="{9027830E-842F-4C37-B8A9-29355742DE44}" type="presParOf" srcId="{F575E739-9D0A-4F2A-94D1-A8FA76071171}" destId="{85CBE711-0122-4D91-9B65-377026B9504F}" srcOrd="1" destOrd="0" presId="urn:microsoft.com/office/officeart/2008/layout/LinedList"/>
    <dgm:cxn modelId="{1A6C83F4-4E21-4F28-9644-D13CDDEEE258}" type="presParOf" srcId="{DE78FA8E-9F61-444A-A9A7-15DFD5DFF500}" destId="{36D33565-6F6C-46CF-97AB-04AADC201DE9}" srcOrd="14" destOrd="0" presId="urn:microsoft.com/office/officeart/2008/layout/LinedList"/>
    <dgm:cxn modelId="{B7972CD5-DEEA-43B9-B1D9-CD1462EA5E49}" type="presParOf" srcId="{DE78FA8E-9F61-444A-A9A7-15DFD5DFF500}" destId="{1AD7A0A8-9260-4125-ABC1-A8E4EF60F1DC}" srcOrd="15" destOrd="0" presId="urn:microsoft.com/office/officeart/2008/layout/LinedList"/>
    <dgm:cxn modelId="{5F0EFF7B-E4FD-4D27-93E9-CB74B4D3D498}" type="presParOf" srcId="{1AD7A0A8-9260-4125-ABC1-A8E4EF60F1DC}" destId="{58E21086-EC64-4998-A25D-941180A50E53}" srcOrd="0" destOrd="0" presId="urn:microsoft.com/office/officeart/2008/layout/LinedList"/>
    <dgm:cxn modelId="{5CF9A678-F1B4-4D7D-8718-0DE8BEFA6924}" type="presParOf" srcId="{1AD7A0A8-9260-4125-ABC1-A8E4EF60F1DC}" destId="{2755867C-360A-4B4C-AE08-00CF908B4415}" srcOrd="1" destOrd="0" presId="urn:microsoft.com/office/officeart/2008/layout/LinedList"/>
    <dgm:cxn modelId="{B14AE9C0-66DD-4DCF-8F87-CAFFB3644226}" type="presParOf" srcId="{DE78FA8E-9F61-444A-A9A7-15DFD5DFF500}" destId="{B62D2183-41E5-4C7C-8E61-7683E49571C7}" srcOrd="16" destOrd="0" presId="urn:microsoft.com/office/officeart/2008/layout/LinedList"/>
    <dgm:cxn modelId="{E455C12A-12DB-46B6-B5A2-10EAC6B4C766}" type="presParOf" srcId="{DE78FA8E-9F61-444A-A9A7-15DFD5DFF500}" destId="{E39EC55E-DD39-400D-8B4E-D9205E8D17B8}" srcOrd="17" destOrd="0" presId="urn:microsoft.com/office/officeart/2008/layout/LinedList"/>
    <dgm:cxn modelId="{2E6B9798-B961-4C90-B035-CE4DF9E8230C}" type="presParOf" srcId="{E39EC55E-DD39-400D-8B4E-D9205E8D17B8}" destId="{0EB9D0CD-A611-4135-8416-3E81EFF06B1E}" srcOrd="0" destOrd="0" presId="urn:microsoft.com/office/officeart/2008/layout/LinedList"/>
    <dgm:cxn modelId="{B6F1D8A5-C126-4CE7-B015-1DDC661E2DBC}" type="presParOf" srcId="{E39EC55E-DD39-400D-8B4E-D9205E8D17B8}" destId="{D65F3A22-6ADE-4CF7-8890-E4709846C2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73381B-A434-40E7-A0EA-6885EB92CC18}" type="doc">
      <dgm:prSet loTypeId="urn:microsoft.com/office/officeart/2018/2/layout/IconCircle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B06F6FB-7D88-4E3B-B6F5-2522B8524C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a non-contact heart rate monitoring system using a standard camera.</a:t>
          </a:r>
        </a:p>
      </dgm:t>
    </dgm:pt>
    <dgm:pt modelId="{9CF86FBF-5D03-4DB8-9746-8110E5399749}" type="parTrans" cxnId="{ABC40783-5607-47B5-B445-F31B0CAFCFC8}">
      <dgm:prSet/>
      <dgm:spPr/>
      <dgm:t>
        <a:bodyPr/>
        <a:lstStyle/>
        <a:p>
          <a:endParaRPr lang="en-US"/>
        </a:p>
      </dgm:t>
    </dgm:pt>
    <dgm:pt modelId="{8B802D40-C2EE-43A9-BF32-D261060A921C}" type="sibTrans" cxnId="{ABC40783-5607-47B5-B445-F31B0CAFCF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31D0B-259F-4A4F-A065-8D2FE433A1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remote photoplethysmography (rPPG) - extracting pulse from subtle color changes in the face.</a:t>
          </a:r>
        </a:p>
      </dgm:t>
    </dgm:pt>
    <dgm:pt modelId="{8CACEC02-6653-44E8-A237-1763FC425C6E}" type="parTrans" cxnId="{395BEA74-46F2-491D-AE2F-494BF72520B1}">
      <dgm:prSet/>
      <dgm:spPr/>
      <dgm:t>
        <a:bodyPr/>
        <a:lstStyle/>
        <a:p>
          <a:endParaRPr lang="en-US"/>
        </a:p>
      </dgm:t>
    </dgm:pt>
    <dgm:pt modelId="{30E55C1A-D00F-4995-B028-6DACA7C75A04}" type="sibTrans" cxnId="{395BEA74-46F2-491D-AE2F-494BF72520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2AD80A-26C7-40ED-8507-D7A28DA9A9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monitoring requires wearables or medical sensors, not always convenient or accessible.</a:t>
          </a:r>
        </a:p>
      </dgm:t>
    </dgm:pt>
    <dgm:pt modelId="{51D2CF11-142E-491A-B8A7-2E97DF9B5951}" type="parTrans" cxnId="{73E5FED5-C557-45DD-9CB6-7A53F5AAC26C}">
      <dgm:prSet/>
      <dgm:spPr/>
      <dgm:t>
        <a:bodyPr/>
        <a:lstStyle/>
        <a:p>
          <a:endParaRPr lang="en-US"/>
        </a:p>
      </dgm:t>
    </dgm:pt>
    <dgm:pt modelId="{9E87B3EA-5794-408D-A65E-E477B6ED40F0}" type="sibTrans" cxnId="{73E5FED5-C557-45DD-9CB6-7A53F5AAC2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4F98F9-BFB5-4A03-9BCB-42D209A75E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 real-time, accurate (±5 BPM) heart rate estimation, robust to lighting, motion, and environmental challenges.</a:t>
          </a:r>
        </a:p>
      </dgm:t>
    </dgm:pt>
    <dgm:pt modelId="{DB5FA3CF-070E-4935-91EA-606ED0E5B4A9}" type="parTrans" cxnId="{4FAC4D25-68F6-47A6-9504-7428D2867C22}">
      <dgm:prSet/>
      <dgm:spPr/>
      <dgm:t>
        <a:bodyPr/>
        <a:lstStyle/>
        <a:p>
          <a:endParaRPr lang="en-US"/>
        </a:p>
      </dgm:t>
    </dgm:pt>
    <dgm:pt modelId="{1234A125-54E0-456D-90F8-F4ED6CFF7D32}" type="sibTrans" cxnId="{4FAC4D25-68F6-47A6-9504-7428D2867C22}">
      <dgm:prSet/>
      <dgm:spPr/>
      <dgm:t>
        <a:bodyPr/>
        <a:lstStyle/>
        <a:p>
          <a:endParaRPr lang="en-US"/>
        </a:p>
      </dgm:t>
    </dgm:pt>
    <dgm:pt modelId="{0CFB58F5-3349-4433-8F9D-C9058E034536}" type="pres">
      <dgm:prSet presAssocID="{4A73381B-A434-40E7-A0EA-6885EB92CC18}" presName="root" presStyleCnt="0">
        <dgm:presLayoutVars>
          <dgm:dir/>
          <dgm:resizeHandles val="exact"/>
        </dgm:presLayoutVars>
      </dgm:prSet>
      <dgm:spPr/>
    </dgm:pt>
    <dgm:pt modelId="{5215F5EB-67D4-4185-9DD0-6DDEFF45BED9}" type="pres">
      <dgm:prSet presAssocID="{4A73381B-A434-40E7-A0EA-6885EB92CC18}" presName="container" presStyleCnt="0">
        <dgm:presLayoutVars>
          <dgm:dir/>
          <dgm:resizeHandles val="exact"/>
        </dgm:presLayoutVars>
      </dgm:prSet>
      <dgm:spPr/>
    </dgm:pt>
    <dgm:pt modelId="{632FA55B-B7C3-485C-BAF8-26D7427E3B7F}" type="pres">
      <dgm:prSet presAssocID="{CB06F6FB-7D88-4E3B-B6F5-2522B8524CDF}" presName="compNode" presStyleCnt="0"/>
      <dgm:spPr/>
    </dgm:pt>
    <dgm:pt modelId="{6D87F4F3-CECD-4ED5-A2A2-1CFB81DD1D1D}" type="pres">
      <dgm:prSet presAssocID="{CB06F6FB-7D88-4E3B-B6F5-2522B8524CDF}" presName="iconBgRect" presStyleLbl="bgShp" presStyleIdx="0" presStyleCnt="4"/>
      <dgm:spPr/>
    </dgm:pt>
    <dgm:pt modelId="{710393BF-0DAA-4ACD-842C-DE5338D4532C}" type="pres">
      <dgm:prSet presAssocID="{CB06F6FB-7D88-4E3B-B6F5-2522B8524C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291A0687-7D5C-4249-97A8-7EF197BBEF6F}" type="pres">
      <dgm:prSet presAssocID="{CB06F6FB-7D88-4E3B-B6F5-2522B8524CDF}" presName="spaceRect" presStyleCnt="0"/>
      <dgm:spPr/>
    </dgm:pt>
    <dgm:pt modelId="{EA1496D3-14CD-487A-B437-8867F3F3DAC0}" type="pres">
      <dgm:prSet presAssocID="{CB06F6FB-7D88-4E3B-B6F5-2522B8524CDF}" presName="textRect" presStyleLbl="revTx" presStyleIdx="0" presStyleCnt="4">
        <dgm:presLayoutVars>
          <dgm:chMax val="1"/>
          <dgm:chPref val="1"/>
        </dgm:presLayoutVars>
      </dgm:prSet>
      <dgm:spPr/>
    </dgm:pt>
    <dgm:pt modelId="{AF23AC5F-DA6C-407B-BE48-3BCEA05C51CE}" type="pres">
      <dgm:prSet presAssocID="{8B802D40-C2EE-43A9-BF32-D261060A921C}" presName="sibTrans" presStyleLbl="sibTrans2D1" presStyleIdx="0" presStyleCnt="0"/>
      <dgm:spPr/>
    </dgm:pt>
    <dgm:pt modelId="{1EC86315-BAA8-4FB9-A3AA-6FD2FE23D297}" type="pres">
      <dgm:prSet presAssocID="{92231D0B-259F-4A4F-A065-8D2FE433A101}" presName="compNode" presStyleCnt="0"/>
      <dgm:spPr/>
    </dgm:pt>
    <dgm:pt modelId="{C7C33A2A-5CDB-4E3D-ADD8-7C8C352928D5}" type="pres">
      <dgm:prSet presAssocID="{92231D0B-259F-4A4F-A065-8D2FE433A101}" presName="iconBgRect" presStyleLbl="bgShp" presStyleIdx="1" presStyleCnt="4"/>
      <dgm:spPr/>
    </dgm:pt>
    <dgm:pt modelId="{BDC3DA25-D3C5-4561-9ADB-BEBBEBBC5152}" type="pres">
      <dgm:prSet presAssocID="{92231D0B-259F-4A4F-A065-8D2FE433A1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צלמת אינטרנט עם מילוי מלא"/>
        </a:ext>
      </dgm:extLst>
    </dgm:pt>
    <dgm:pt modelId="{A9A1D3B1-F9D7-43FC-A492-D4B096D6E4E6}" type="pres">
      <dgm:prSet presAssocID="{92231D0B-259F-4A4F-A065-8D2FE433A101}" presName="spaceRect" presStyleCnt="0"/>
      <dgm:spPr/>
    </dgm:pt>
    <dgm:pt modelId="{D678A2CD-7A3E-4E72-A157-6557CE59F7B7}" type="pres">
      <dgm:prSet presAssocID="{92231D0B-259F-4A4F-A065-8D2FE433A101}" presName="textRect" presStyleLbl="revTx" presStyleIdx="1" presStyleCnt="4">
        <dgm:presLayoutVars>
          <dgm:chMax val="1"/>
          <dgm:chPref val="1"/>
        </dgm:presLayoutVars>
      </dgm:prSet>
      <dgm:spPr/>
    </dgm:pt>
    <dgm:pt modelId="{8984AD5D-3FB9-4306-ABB7-3F419083AEAA}" type="pres">
      <dgm:prSet presAssocID="{30E55C1A-D00F-4995-B028-6DACA7C75A04}" presName="sibTrans" presStyleLbl="sibTrans2D1" presStyleIdx="0" presStyleCnt="0"/>
      <dgm:spPr/>
    </dgm:pt>
    <dgm:pt modelId="{4B273977-CCE6-48FD-81E9-41010EBB6529}" type="pres">
      <dgm:prSet presAssocID="{A62AD80A-26C7-40ED-8507-D7A28DA9A97B}" presName="compNode" presStyleCnt="0"/>
      <dgm:spPr/>
    </dgm:pt>
    <dgm:pt modelId="{AA51DA79-97E8-45C5-8DE5-3EE9F264D99B}" type="pres">
      <dgm:prSet presAssocID="{A62AD80A-26C7-40ED-8507-D7A28DA9A97B}" presName="iconBgRect" presStyleLbl="bgShp" presStyleIdx="2" presStyleCnt="4"/>
      <dgm:spPr/>
    </dgm:pt>
    <dgm:pt modelId="{5B76CB37-468D-4ED3-A76E-1009B0242AFB}" type="pres">
      <dgm:prSet presAssocID="{A62AD80A-26C7-40ED-8507-D7A28DA9A9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יד קו מיתאר"/>
        </a:ext>
      </dgm:extLst>
    </dgm:pt>
    <dgm:pt modelId="{76F95436-9A6F-44D1-8271-0B5540F98399}" type="pres">
      <dgm:prSet presAssocID="{A62AD80A-26C7-40ED-8507-D7A28DA9A97B}" presName="spaceRect" presStyleCnt="0"/>
      <dgm:spPr/>
    </dgm:pt>
    <dgm:pt modelId="{CE7D1AA6-AC46-4792-83AD-8F9D75D13C25}" type="pres">
      <dgm:prSet presAssocID="{A62AD80A-26C7-40ED-8507-D7A28DA9A97B}" presName="textRect" presStyleLbl="revTx" presStyleIdx="2" presStyleCnt="4">
        <dgm:presLayoutVars>
          <dgm:chMax val="1"/>
          <dgm:chPref val="1"/>
        </dgm:presLayoutVars>
      </dgm:prSet>
      <dgm:spPr/>
    </dgm:pt>
    <dgm:pt modelId="{43980EEB-E3BA-401D-BE58-AF1A0109D00A}" type="pres">
      <dgm:prSet presAssocID="{9E87B3EA-5794-408D-A65E-E477B6ED40F0}" presName="sibTrans" presStyleLbl="sibTrans2D1" presStyleIdx="0" presStyleCnt="0"/>
      <dgm:spPr/>
    </dgm:pt>
    <dgm:pt modelId="{5193F1F0-DAAB-4A86-978C-834F8724D94B}" type="pres">
      <dgm:prSet presAssocID="{D94F98F9-BFB5-4A03-9BCB-42D209A75E37}" presName="compNode" presStyleCnt="0"/>
      <dgm:spPr/>
    </dgm:pt>
    <dgm:pt modelId="{575EA71A-5665-438D-92ED-4AB64B5B3DBD}" type="pres">
      <dgm:prSet presAssocID="{D94F98F9-BFB5-4A03-9BCB-42D209A75E37}" presName="iconBgRect" presStyleLbl="bgShp" presStyleIdx="3" presStyleCnt="4"/>
      <dgm:spPr/>
    </dgm:pt>
    <dgm:pt modelId="{1FE86F5F-BC02-41D5-84FB-250BAB340F1D}" type="pres">
      <dgm:prSet presAssocID="{D94F98F9-BFB5-4A03-9BCB-42D209A75E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דופק עם מילוי מלא"/>
        </a:ext>
      </dgm:extLst>
    </dgm:pt>
    <dgm:pt modelId="{B401B300-47AA-42AF-AE82-FB81FE6F4BFF}" type="pres">
      <dgm:prSet presAssocID="{D94F98F9-BFB5-4A03-9BCB-42D209A75E37}" presName="spaceRect" presStyleCnt="0"/>
      <dgm:spPr/>
    </dgm:pt>
    <dgm:pt modelId="{FA1A5F2E-6DA2-46D0-97CE-28DEEB740C46}" type="pres">
      <dgm:prSet presAssocID="{D94F98F9-BFB5-4A03-9BCB-42D209A75E3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8B2E0F-414C-4A87-A089-1F4DA8D304E3}" type="presOf" srcId="{8B802D40-C2EE-43A9-BF32-D261060A921C}" destId="{AF23AC5F-DA6C-407B-BE48-3BCEA05C51CE}" srcOrd="0" destOrd="0" presId="urn:microsoft.com/office/officeart/2018/2/layout/IconCircleList"/>
    <dgm:cxn modelId="{350E501D-D131-4FEB-818A-2E431470A902}" type="presOf" srcId="{30E55C1A-D00F-4995-B028-6DACA7C75A04}" destId="{8984AD5D-3FB9-4306-ABB7-3F419083AEAA}" srcOrd="0" destOrd="0" presId="urn:microsoft.com/office/officeart/2018/2/layout/IconCircleList"/>
    <dgm:cxn modelId="{4FAC4D25-68F6-47A6-9504-7428D2867C22}" srcId="{4A73381B-A434-40E7-A0EA-6885EB92CC18}" destId="{D94F98F9-BFB5-4A03-9BCB-42D209A75E37}" srcOrd="3" destOrd="0" parTransId="{DB5FA3CF-070E-4935-91EA-606ED0E5B4A9}" sibTransId="{1234A125-54E0-456D-90F8-F4ED6CFF7D32}"/>
    <dgm:cxn modelId="{041A536D-5298-42D0-8BF1-129F7BD298D5}" type="presOf" srcId="{9E87B3EA-5794-408D-A65E-E477B6ED40F0}" destId="{43980EEB-E3BA-401D-BE58-AF1A0109D00A}" srcOrd="0" destOrd="0" presId="urn:microsoft.com/office/officeart/2018/2/layout/IconCircleList"/>
    <dgm:cxn modelId="{395BEA74-46F2-491D-AE2F-494BF72520B1}" srcId="{4A73381B-A434-40E7-A0EA-6885EB92CC18}" destId="{92231D0B-259F-4A4F-A065-8D2FE433A101}" srcOrd="1" destOrd="0" parTransId="{8CACEC02-6653-44E8-A237-1763FC425C6E}" sibTransId="{30E55C1A-D00F-4995-B028-6DACA7C75A04}"/>
    <dgm:cxn modelId="{ABC40783-5607-47B5-B445-F31B0CAFCFC8}" srcId="{4A73381B-A434-40E7-A0EA-6885EB92CC18}" destId="{CB06F6FB-7D88-4E3B-B6F5-2522B8524CDF}" srcOrd="0" destOrd="0" parTransId="{9CF86FBF-5D03-4DB8-9746-8110E5399749}" sibTransId="{8B802D40-C2EE-43A9-BF32-D261060A921C}"/>
    <dgm:cxn modelId="{55E7918F-4A63-4F28-A45E-141905C37B08}" type="presOf" srcId="{92231D0B-259F-4A4F-A065-8D2FE433A101}" destId="{D678A2CD-7A3E-4E72-A157-6557CE59F7B7}" srcOrd="0" destOrd="0" presId="urn:microsoft.com/office/officeart/2018/2/layout/IconCircleList"/>
    <dgm:cxn modelId="{70FFE0B1-BD51-4B40-956B-97D2929DABFC}" type="presOf" srcId="{D94F98F9-BFB5-4A03-9BCB-42D209A75E37}" destId="{FA1A5F2E-6DA2-46D0-97CE-28DEEB740C46}" srcOrd="0" destOrd="0" presId="urn:microsoft.com/office/officeart/2018/2/layout/IconCircleList"/>
    <dgm:cxn modelId="{2D8AEDBD-FFA7-4A10-B417-1AE4C8ED47D5}" type="presOf" srcId="{A62AD80A-26C7-40ED-8507-D7A28DA9A97B}" destId="{CE7D1AA6-AC46-4792-83AD-8F9D75D13C25}" srcOrd="0" destOrd="0" presId="urn:microsoft.com/office/officeart/2018/2/layout/IconCircleList"/>
    <dgm:cxn modelId="{73E5FED5-C557-45DD-9CB6-7A53F5AAC26C}" srcId="{4A73381B-A434-40E7-A0EA-6885EB92CC18}" destId="{A62AD80A-26C7-40ED-8507-D7A28DA9A97B}" srcOrd="2" destOrd="0" parTransId="{51D2CF11-142E-491A-B8A7-2E97DF9B5951}" sibTransId="{9E87B3EA-5794-408D-A65E-E477B6ED40F0}"/>
    <dgm:cxn modelId="{EE3085EE-8514-49AC-A77C-518177FBB652}" type="presOf" srcId="{4A73381B-A434-40E7-A0EA-6885EB92CC18}" destId="{0CFB58F5-3349-4433-8F9D-C9058E034536}" srcOrd="0" destOrd="0" presId="urn:microsoft.com/office/officeart/2018/2/layout/IconCircleList"/>
    <dgm:cxn modelId="{3F207FFB-2F45-4E95-A039-692A2B36CCC1}" type="presOf" srcId="{CB06F6FB-7D88-4E3B-B6F5-2522B8524CDF}" destId="{EA1496D3-14CD-487A-B437-8867F3F3DAC0}" srcOrd="0" destOrd="0" presId="urn:microsoft.com/office/officeart/2018/2/layout/IconCircleList"/>
    <dgm:cxn modelId="{ED4D68EA-593F-4F0C-9C6A-45C217BEB127}" type="presParOf" srcId="{0CFB58F5-3349-4433-8F9D-C9058E034536}" destId="{5215F5EB-67D4-4185-9DD0-6DDEFF45BED9}" srcOrd="0" destOrd="0" presId="urn:microsoft.com/office/officeart/2018/2/layout/IconCircleList"/>
    <dgm:cxn modelId="{928C8799-E670-480E-94C4-2E177A985F47}" type="presParOf" srcId="{5215F5EB-67D4-4185-9DD0-6DDEFF45BED9}" destId="{632FA55B-B7C3-485C-BAF8-26D7427E3B7F}" srcOrd="0" destOrd="0" presId="urn:microsoft.com/office/officeart/2018/2/layout/IconCircleList"/>
    <dgm:cxn modelId="{E403B01B-0B5C-4737-9D98-909DE8D53AD3}" type="presParOf" srcId="{632FA55B-B7C3-485C-BAF8-26D7427E3B7F}" destId="{6D87F4F3-CECD-4ED5-A2A2-1CFB81DD1D1D}" srcOrd="0" destOrd="0" presId="urn:microsoft.com/office/officeart/2018/2/layout/IconCircleList"/>
    <dgm:cxn modelId="{3957F9E1-54A1-4ECB-BADB-4CFF9752AAFE}" type="presParOf" srcId="{632FA55B-B7C3-485C-BAF8-26D7427E3B7F}" destId="{710393BF-0DAA-4ACD-842C-DE5338D4532C}" srcOrd="1" destOrd="0" presId="urn:microsoft.com/office/officeart/2018/2/layout/IconCircleList"/>
    <dgm:cxn modelId="{B70D35B5-DE85-4AA1-A23B-52159BC5DE3F}" type="presParOf" srcId="{632FA55B-B7C3-485C-BAF8-26D7427E3B7F}" destId="{291A0687-7D5C-4249-97A8-7EF197BBEF6F}" srcOrd="2" destOrd="0" presId="urn:microsoft.com/office/officeart/2018/2/layout/IconCircleList"/>
    <dgm:cxn modelId="{CD8CCA28-814B-48BF-8CD0-F70F97A45AD0}" type="presParOf" srcId="{632FA55B-B7C3-485C-BAF8-26D7427E3B7F}" destId="{EA1496D3-14CD-487A-B437-8867F3F3DAC0}" srcOrd="3" destOrd="0" presId="urn:microsoft.com/office/officeart/2018/2/layout/IconCircleList"/>
    <dgm:cxn modelId="{DC5165ED-2B57-4318-B762-0509FE63B7E3}" type="presParOf" srcId="{5215F5EB-67D4-4185-9DD0-6DDEFF45BED9}" destId="{AF23AC5F-DA6C-407B-BE48-3BCEA05C51CE}" srcOrd="1" destOrd="0" presId="urn:microsoft.com/office/officeart/2018/2/layout/IconCircleList"/>
    <dgm:cxn modelId="{7F768CD1-6EA4-4661-A438-CF2AA21D1030}" type="presParOf" srcId="{5215F5EB-67D4-4185-9DD0-6DDEFF45BED9}" destId="{1EC86315-BAA8-4FB9-A3AA-6FD2FE23D297}" srcOrd="2" destOrd="0" presId="urn:microsoft.com/office/officeart/2018/2/layout/IconCircleList"/>
    <dgm:cxn modelId="{C9A62293-5C42-44E8-85BF-41DC04E68E65}" type="presParOf" srcId="{1EC86315-BAA8-4FB9-A3AA-6FD2FE23D297}" destId="{C7C33A2A-5CDB-4E3D-ADD8-7C8C352928D5}" srcOrd="0" destOrd="0" presId="urn:microsoft.com/office/officeart/2018/2/layout/IconCircleList"/>
    <dgm:cxn modelId="{B31A1E5C-1E8E-465C-A65A-D1A311801BA3}" type="presParOf" srcId="{1EC86315-BAA8-4FB9-A3AA-6FD2FE23D297}" destId="{BDC3DA25-D3C5-4561-9ADB-BEBBEBBC5152}" srcOrd="1" destOrd="0" presId="urn:microsoft.com/office/officeart/2018/2/layout/IconCircleList"/>
    <dgm:cxn modelId="{93FA42B2-ED50-415C-9655-F27910379DD5}" type="presParOf" srcId="{1EC86315-BAA8-4FB9-A3AA-6FD2FE23D297}" destId="{A9A1D3B1-F9D7-43FC-A492-D4B096D6E4E6}" srcOrd="2" destOrd="0" presId="urn:microsoft.com/office/officeart/2018/2/layout/IconCircleList"/>
    <dgm:cxn modelId="{E2EC0A9E-C6F2-4774-84CF-94AD679864E9}" type="presParOf" srcId="{1EC86315-BAA8-4FB9-A3AA-6FD2FE23D297}" destId="{D678A2CD-7A3E-4E72-A157-6557CE59F7B7}" srcOrd="3" destOrd="0" presId="urn:microsoft.com/office/officeart/2018/2/layout/IconCircleList"/>
    <dgm:cxn modelId="{B674C506-38DB-444C-A872-8F69F0CD091F}" type="presParOf" srcId="{5215F5EB-67D4-4185-9DD0-6DDEFF45BED9}" destId="{8984AD5D-3FB9-4306-ABB7-3F419083AEAA}" srcOrd="3" destOrd="0" presId="urn:microsoft.com/office/officeart/2018/2/layout/IconCircleList"/>
    <dgm:cxn modelId="{90DDE762-5307-4817-9E0E-A5396EF63E0B}" type="presParOf" srcId="{5215F5EB-67D4-4185-9DD0-6DDEFF45BED9}" destId="{4B273977-CCE6-48FD-81E9-41010EBB6529}" srcOrd="4" destOrd="0" presId="urn:microsoft.com/office/officeart/2018/2/layout/IconCircleList"/>
    <dgm:cxn modelId="{8CE3B60B-361C-4CF3-923B-07881099075F}" type="presParOf" srcId="{4B273977-CCE6-48FD-81E9-41010EBB6529}" destId="{AA51DA79-97E8-45C5-8DE5-3EE9F264D99B}" srcOrd="0" destOrd="0" presId="urn:microsoft.com/office/officeart/2018/2/layout/IconCircleList"/>
    <dgm:cxn modelId="{EBCB4F3C-32E5-4548-887A-BCD3C855401D}" type="presParOf" srcId="{4B273977-CCE6-48FD-81E9-41010EBB6529}" destId="{5B76CB37-468D-4ED3-A76E-1009B0242AFB}" srcOrd="1" destOrd="0" presId="urn:microsoft.com/office/officeart/2018/2/layout/IconCircleList"/>
    <dgm:cxn modelId="{D534A77C-A37C-4340-A76F-ECE55632C8A3}" type="presParOf" srcId="{4B273977-CCE6-48FD-81E9-41010EBB6529}" destId="{76F95436-9A6F-44D1-8271-0B5540F98399}" srcOrd="2" destOrd="0" presId="urn:microsoft.com/office/officeart/2018/2/layout/IconCircleList"/>
    <dgm:cxn modelId="{20E6F467-4151-41B1-A36B-A3773B5D3AA1}" type="presParOf" srcId="{4B273977-CCE6-48FD-81E9-41010EBB6529}" destId="{CE7D1AA6-AC46-4792-83AD-8F9D75D13C25}" srcOrd="3" destOrd="0" presId="urn:microsoft.com/office/officeart/2018/2/layout/IconCircleList"/>
    <dgm:cxn modelId="{D4134BE9-A9C6-4EC9-92B0-49370EEF3D98}" type="presParOf" srcId="{5215F5EB-67D4-4185-9DD0-6DDEFF45BED9}" destId="{43980EEB-E3BA-401D-BE58-AF1A0109D00A}" srcOrd="5" destOrd="0" presId="urn:microsoft.com/office/officeart/2018/2/layout/IconCircleList"/>
    <dgm:cxn modelId="{F1BAD85C-4D48-4F9B-9E68-4C34ED17E3AA}" type="presParOf" srcId="{5215F5EB-67D4-4185-9DD0-6DDEFF45BED9}" destId="{5193F1F0-DAAB-4A86-978C-834F8724D94B}" srcOrd="6" destOrd="0" presId="urn:microsoft.com/office/officeart/2018/2/layout/IconCircleList"/>
    <dgm:cxn modelId="{E7DE456F-2ACA-49AC-87A0-43706F65AF3E}" type="presParOf" srcId="{5193F1F0-DAAB-4A86-978C-834F8724D94B}" destId="{575EA71A-5665-438D-92ED-4AB64B5B3DBD}" srcOrd="0" destOrd="0" presId="urn:microsoft.com/office/officeart/2018/2/layout/IconCircleList"/>
    <dgm:cxn modelId="{ABC3588D-0369-4F95-BEA3-D6AF78088625}" type="presParOf" srcId="{5193F1F0-DAAB-4A86-978C-834F8724D94B}" destId="{1FE86F5F-BC02-41D5-84FB-250BAB340F1D}" srcOrd="1" destOrd="0" presId="urn:microsoft.com/office/officeart/2018/2/layout/IconCircleList"/>
    <dgm:cxn modelId="{00D5800A-A8D3-416C-93B3-27EBBA3B024F}" type="presParOf" srcId="{5193F1F0-DAAB-4A86-978C-834F8724D94B}" destId="{B401B300-47AA-42AF-AE82-FB81FE6F4BFF}" srcOrd="2" destOrd="0" presId="urn:microsoft.com/office/officeart/2018/2/layout/IconCircleList"/>
    <dgm:cxn modelId="{EBA1C48E-BC42-4B11-AAB8-AE8C38AE75F4}" type="presParOf" srcId="{5193F1F0-DAAB-4A86-978C-834F8724D94B}" destId="{FA1A5F2E-6DA2-46D0-97CE-28DEEB740C4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337411-446F-40A8-8F89-842C9BE967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1E69F2-24B8-4226-A3A5-DB0959207C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Wearables (watches, bands): accurate but require constant physical contact</a:t>
          </a:r>
        </a:p>
      </dgm:t>
    </dgm:pt>
    <dgm:pt modelId="{20E47458-F051-456F-AAE7-5C950C4B3C06}" type="parTrans" cxnId="{92EFC3EB-6425-43BD-B48E-D2BBA9633D52}">
      <dgm:prSet/>
      <dgm:spPr/>
      <dgm:t>
        <a:bodyPr/>
        <a:lstStyle/>
        <a:p>
          <a:endParaRPr lang="en-US"/>
        </a:p>
      </dgm:t>
    </dgm:pt>
    <dgm:pt modelId="{42E531F3-586F-4EB5-839F-6F6AC7C11EED}" type="sibTrans" cxnId="{92EFC3EB-6425-43BD-B48E-D2BBA9633D52}">
      <dgm:prSet/>
      <dgm:spPr/>
      <dgm:t>
        <a:bodyPr/>
        <a:lstStyle/>
        <a:p>
          <a:endParaRPr lang="en-US"/>
        </a:p>
      </dgm:t>
    </dgm:pt>
    <dgm:pt modelId="{8B9D9FFD-6BF2-46BD-8567-F39B5C8436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Mobile apps: easy to use but uncomfortable (finger on camera/flash)</a:t>
          </a:r>
        </a:p>
      </dgm:t>
    </dgm:pt>
    <dgm:pt modelId="{2BF8756F-733E-4299-9A47-B028E510DCB8}" type="parTrans" cxnId="{E774C8D3-A309-450D-926A-386B54E383BE}">
      <dgm:prSet/>
      <dgm:spPr/>
      <dgm:t>
        <a:bodyPr/>
        <a:lstStyle/>
        <a:p>
          <a:endParaRPr lang="en-US"/>
        </a:p>
      </dgm:t>
    </dgm:pt>
    <dgm:pt modelId="{8F9475E4-CC33-48D2-91F6-A4F9541EA2DD}" type="sibTrans" cxnId="{E774C8D3-A309-450D-926A-386B54E383BE}">
      <dgm:prSet/>
      <dgm:spPr/>
      <dgm:t>
        <a:bodyPr/>
        <a:lstStyle/>
        <a:p>
          <a:endParaRPr lang="en-US"/>
        </a:p>
      </dgm:t>
    </dgm:pt>
    <dgm:pt modelId="{37694A9C-316D-4604-85B8-0FE72C0B2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algorithms: work in labs, but fail in real-world lighting &amp; motion</a:t>
          </a:r>
        </a:p>
      </dgm:t>
    </dgm:pt>
    <dgm:pt modelId="{3CDE5869-FB34-45BD-AC20-9B2F0B86DDC2}" type="parTrans" cxnId="{3601A1B8-6764-45CC-B891-3C2C77CCFFB3}">
      <dgm:prSet/>
      <dgm:spPr/>
      <dgm:t>
        <a:bodyPr/>
        <a:lstStyle/>
        <a:p>
          <a:endParaRPr lang="en-US"/>
        </a:p>
      </dgm:t>
    </dgm:pt>
    <dgm:pt modelId="{66BF7EE8-527E-49DA-8B9E-0339A49B8C08}" type="sibTrans" cxnId="{3601A1B8-6764-45CC-B891-3C2C77CCFFB3}">
      <dgm:prSet/>
      <dgm:spPr/>
      <dgm:t>
        <a:bodyPr/>
        <a:lstStyle/>
        <a:p>
          <a:endParaRPr lang="en-US"/>
        </a:p>
      </dgm:t>
    </dgm:pt>
    <dgm:pt modelId="{E5F1DCC6-240E-4BD9-8A1F-C172DEEBF4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Often not real-time or need special hardware</a:t>
          </a:r>
        </a:p>
      </dgm:t>
    </dgm:pt>
    <dgm:pt modelId="{71ABBE1D-5A26-4928-B3E1-FBE62BE10318}" type="parTrans" cxnId="{DC15A88D-A2F1-4A30-ADB9-6FA0126F976B}">
      <dgm:prSet/>
      <dgm:spPr/>
      <dgm:t>
        <a:bodyPr/>
        <a:lstStyle/>
        <a:p>
          <a:endParaRPr lang="en-US"/>
        </a:p>
      </dgm:t>
    </dgm:pt>
    <dgm:pt modelId="{B3D566E2-C31E-475A-B396-EEF5C48F6E4D}" type="sibTrans" cxnId="{DC15A88D-A2F1-4A30-ADB9-6FA0126F976B}">
      <dgm:prSet/>
      <dgm:spPr/>
      <dgm:t>
        <a:bodyPr/>
        <a:lstStyle/>
        <a:p>
          <a:endParaRPr lang="en-US"/>
        </a:p>
      </dgm:t>
    </dgm:pt>
    <dgm:pt modelId="{608EE315-FDAE-4771-9EF4-F29DDBBF9DEA}" type="pres">
      <dgm:prSet presAssocID="{7D337411-446F-40A8-8F89-842C9BE967FB}" presName="root" presStyleCnt="0">
        <dgm:presLayoutVars>
          <dgm:dir/>
          <dgm:resizeHandles val="exact"/>
        </dgm:presLayoutVars>
      </dgm:prSet>
      <dgm:spPr/>
    </dgm:pt>
    <dgm:pt modelId="{4444374B-61A3-4908-8B97-06CC33D1327D}" type="pres">
      <dgm:prSet presAssocID="{0B1E69F2-24B8-4226-A3A5-DB0959207C52}" presName="compNode" presStyleCnt="0"/>
      <dgm:spPr/>
    </dgm:pt>
    <dgm:pt modelId="{E8943941-D4D5-4DE3-A524-C3703799F3DE}" type="pres">
      <dgm:prSet presAssocID="{0B1E69F2-24B8-4226-A3A5-DB0959207C52}" presName="bgRect" presStyleLbl="bgShp" presStyleIdx="0" presStyleCnt="4"/>
      <dgm:spPr/>
    </dgm:pt>
    <dgm:pt modelId="{3E520471-28D9-43FE-A9B3-8E60665E7707}" type="pres">
      <dgm:prSet presAssocID="{0B1E69F2-24B8-4226-A3A5-DB0959207C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יד עם מילוי מלא"/>
        </a:ext>
      </dgm:extLst>
    </dgm:pt>
    <dgm:pt modelId="{1D4726C6-51E5-4A69-A4DC-BED31050A395}" type="pres">
      <dgm:prSet presAssocID="{0B1E69F2-24B8-4226-A3A5-DB0959207C52}" presName="spaceRect" presStyleCnt="0"/>
      <dgm:spPr/>
    </dgm:pt>
    <dgm:pt modelId="{E46CD7F9-7ECF-48BD-8E80-B50B258E8EA5}" type="pres">
      <dgm:prSet presAssocID="{0B1E69F2-24B8-4226-A3A5-DB0959207C52}" presName="parTx" presStyleLbl="revTx" presStyleIdx="0" presStyleCnt="4">
        <dgm:presLayoutVars>
          <dgm:chMax val="0"/>
          <dgm:chPref val="0"/>
        </dgm:presLayoutVars>
      </dgm:prSet>
      <dgm:spPr/>
    </dgm:pt>
    <dgm:pt modelId="{7D9EBCA6-9E04-41C5-8FC9-4C7AD24421B2}" type="pres">
      <dgm:prSet presAssocID="{42E531F3-586F-4EB5-839F-6F6AC7C11EED}" presName="sibTrans" presStyleCnt="0"/>
      <dgm:spPr/>
    </dgm:pt>
    <dgm:pt modelId="{D9A66FD1-300B-48F0-A836-EACD9CC972A9}" type="pres">
      <dgm:prSet presAssocID="{8B9D9FFD-6BF2-46BD-8567-F39B5C843640}" presName="compNode" presStyleCnt="0"/>
      <dgm:spPr/>
    </dgm:pt>
    <dgm:pt modelId="{A1B6628B-679F-474F-83F6-F919C63929D9}" type="pres">
      <dgm:prSet presAssocID="{8B9D9FFD-6BF2-46BD-8567-F39B5C843640}" presName="bgRect" presStyleLbl="bgShp" presStyleIdx="1" presStyleCnt="4"/>
      <dgm:spPr/>
    </dgm:pt>
    <dgm:pt modelId="{F20371D4-4C7F-4414-8C0C-501640514728}" type="pres">
      <dgm:prSet presAssocID="{8B9D9FFD-6BF2-46BD-8567-F39B5C8436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טלפון חכם עם מילוי מלא"/>
        </a:ext>
      </dgm:extLst>
    </dgm:pt>
    <dgm:pt modelId="{22271D72-4DC8-43F7-9094-04218419D6DA}" type="pres">
      <dgm:prSet presAssocID="{8B9D9FFD-6BF2-46BD-8567-F39B5C843640}" presName="spaceRect" presStyleCnt="0"/>
      <dgm:spPr/>
    </dgm:pt>
    <dgm:pt modelId="{767ADD59-CF2E-4103-87FC-8C4A7AB22EC3}" type="pres">
      <dgm:prSet presAssocID="{8B9D9FFD-6BF2-46BD-8567-F39B5C843640}" presName="parTx" presStyleLbl="revTx" presStyleIdx="1" presStyleCnt="4">
        <dgm:presLayoutVars>
          <dgm:chMax val="0"/>
          <dgm:chPref val="0"/>
        </dgm:presLayoutVars>
      </dgm:prSet>
      <dgm:spPr/>
    </dgm:pt>
    <dgm:pt modelId="{6173B184-87E8-431D-AD26-F3D8B687B5FE}" type="pres">
      <dgm:prSet presAssocID="{8F9475E4-CC33-48D2-91F6-A4F9541EA2DD}" presName="sibTrans" presStyleCnt="0"/>
      <dgm:spPr/>
    </dgm:pt>
    <dgm:pt modelId="{580E4042-7C5E-4CD3-9138-26AF3922B48F}" type="pres">
      <dgm:prSet presAssocID="{37694A9C-316D-4604-85B8-0FE72C0B26D3}" presName="compNode" presStyleCnt="0"/>
      <dgm:spPr/>
    </dgm:pt>
    <dgm:pt modelId="{1F599F30-2301-48BE-AC6A-1C2551B15AF5}" type="pres">
      <dgm:prSet presAssocID="{37694A9C-316D-4604-85B8-0FE72C0B26D3}" presName="bgRect" presStyleLbl="bgShp" presStyleIdx="2" presStyleCnt="4"/>
      <dgm:spPr/>
    </dgm:pt>
    <dgm:pt modelId="{09FAFF7E-088D-4F5F-97B7-DEFA113E1E85}" type="pres">
      <dgm:prSet presAssocID="{37694A9C-316D-4604-85B8-0FE72C0B26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170C66C-8926-47BC-A271-B7397370DF54}" type="pres">
      <dgm:prSet presAssocID="{37694A9C-316D-4604-85B8-0FE72C0B26D3}" presName="spaceRect" presStyleCnt="0"/>
      <dgm:spPr/>
    </dgm:pt>
    <dgm:pt modelId="{D5D2597B-D928-485B-9AB5-DA9D53015160}" type="pres">
      <dgm:prSet presAssocID="{37694A9C-316D-4604-85B8-0FE72C0B26D3}" presName="parTx" presStyleLbl="revTx" presStyleIdx="2" presStyleCnt="4">
        <dgm:presLayoutVars>
          <dgm:chMax val="0"/>
          <dgm:chPref val="0"/>
        </dgm:presLayoutVars>
      </dgm:prSet>
      <dgm:spPr/>
    </dgm:pt>
    <dgm:pt modelId="{B6D3DFF2-63C9-4D4E-AA3D-9E261ABF21EE}" type="pres">
      <dgm:prSet presAssocID="{66BF7EE8-527E-49DA-8B9E-0339A49B8C08}" presName="sibTrans" presStyleCnt="0"/>
      <dgm:spPr/>
    </dgm:pt>
    <dgm:pt modelId="{8DF8F045-B326-488F-9D12-3C7B3E9669D2}" type="pres">
      <dgm:prSet presAssocID="{E5F1DCC6-240E-4BD9-8A1F-C172DEEBF433}" presName="compNode" presStyleCnt="0"/>
      <dgm:spPr/>
    </dgm:pt>
    <dgm:pt modelId="{037B679B-8A0B-4A91-BA34-4E582A81452A}" type="pres">
      <dgm:prSet presAssocID="{E5F1DCC6-240E-4BD9-8A1F-C172DEEBF433}" presName="bgRect" presStyleLbl="bgShp" presStyleIdx="3" presStyleCnt="4"/>
      <dgm:spPr/>
    </dgm:pt>
    <dgm:pt modelId="{A9E8BB35-23C5-4ED2-96FE-CB0FEC70C279}" type="pres">
      <dgm:prSet presAssocID="{E5F1DCC6-240E-4BD9-8A1F-C172DEEBF4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קו מיתאר"/>
        </a:ext>
      </dgm:extLst>
    </dgm:pt>
    <dgm:pt modelId="{F85F1DD9-748F-47AC-B339-EE30BB4805F3}" type="pres">
      <dgm:prSet presAssocID="{E5F1DCC6-240E-4BD9-8A1F-C172DEEBF433}" presName="spaceRect" presStyleCnt="0"/>
      <dgm:spPr/>
    </dgm:pt>
    <dgm:pt modelId="{8BC82DFC-48F5-4ABC-938D-B7747C04D619}" type="pres">
      <dgm:prSet presAssocID="{E5F1DCC6-240E-4BD9-8A1F-C172DEEBF43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427E04-682C-4448-8C4A-DCC4DAC793B5}" type="presOf" srcId="{7D337411-446F-40A8-8F89-842C9BE967FB}" destId="{608EE315-FDAE-4771-9EF4-F29DDBBF9DEA}" srcOrd="0" destOrd="0" presId="urn:microsoft.com/office/officeart/2018/2/layout/IconVerticalSolidList"/>
    <dgm:cxn modelId="{3DCCDA17-B577-4FA8-8114-3DF542859DCD}" type="presOf" srcId="{E5F1DCC6-240E-4BD9-8A1F-C172DEEBF433}" destId="{8BC82DFC-48F5-4ABC-938D-B7747C04D619}" srcOrd="0" destOrd="0" presId="urn:microsoft.com/office/officeart/2018/2/layout/IconVerticalSolidList"/>
    <dgm:cxn modelId="{75EA6E7A-F681-4D96-BE42-5995BD4C616F}" type="presOf" srcId="{37694A9C-316D-4604-85B8-0FE72C0B26D3}" destId="{D5D2597B-D928-485B-9AB5-DA9D53015160}" srcOrd="0" destOrd="0" presId="urn:microsoft.com/office/officeart/2018/2/layout/IconVerticalSolidList"/>
    <dgm:cxn modelId="{DC15A88D-A2F1-4A30-ADB9-6FA0126F976B}" srcId="{7D337411-446F-40A8-8F89-842C9BE967FB}" destId="{E5F1DCC6-240E-4BD9-8A1F-C172DEEBF433}" srcOrd="3" destOrd="0" parTransId="{71ABBE1D-5A26-4928-B3E1-FBE62BE10318}" sibTransId="{B3D566E2-C31E-475A-B396-EEF5C48F6E4D}"/>
    <dgm:cxn modelId="{4E6860AF-CE00-44E7-97FC-C29F617C4722}" type="presOf" srcId="{0B1E69F2-24B8-4226-A3A5-DB0959207C52}" destId="{E46CD7F9-7ECF-48BD-8E80-B50B258E8EA5}" srcOrd="0" destOrd="0" presId="urn:microsoft.com/office/officeart/2018/2/layout/IconVerticalSolidList"/>
    <dgm:cxn modelId="{3601A1B8-6764-45CC-B891-3C2C77CCFFB3}" srcId="{7D337411-446F-40A8-8F89-842C9BE967FB}" destId="{37694A9C-316D-4604-85B8-0FE72C0B26D3}" srcOrd="2" destOrd="0" parTransId="{3CDE5869-FB34-45BD-AC20-9B2F0B86DDC2}" sibTransId="{66BF7EE8-527E-49DA-8B9E-0339A49B8C08}"/>
    <dgm:cxn modelId="{8D8806CF-C9F5-4755-BD1D-1F626DE51F5F}" type="presOf" srcId="{8B9D9FFD-6BF2-46BD-8567-F39B5C843640}" destId="{767ADD59-CF2E-4103-87FC-8C4A7AB22EC3}" srcOrd="0" destOrd="0" presId="urn:microsoft.com/office/officeart/2018/2/layout/IconVerticalSolidList"/>
    <dgm:cxn modelId="{E774C8D3-A309-450D-926A-386B54E383BE}" srcId="{7D337411-446F-40A8-8F89-842C9BE967FB}" destId="{8B9D9FFD-6BF2-46BD-8567-F39B5C843640}" srcOrd="1" destOrd="0" parTransId="{2BF8756F-733E-4299-9A47-B028E510DCB8}" sibTransId="{8F9475E4-CC33-48D2-91F6-A4F9541EA2DD}"/>
    <dgm:cxn modelId="{92EFC3EB-6425-43BD-B48E-D2BBA9633D52}" srcId="{7D337411-446F-40A8-8F89-842C9BE967FB}" destId="{0B1E69F2-24B8-4226-A3A5-DB0959207C52}" srcOrd="0" destOrd="0" parTransId="{20E47458-F051-456F-AAE7-5C950C4B3C06}" sibTransId="{42E531F3-586F-4EB5-839F-6F6AC7C11EED}"/>
    <dgm:cxn modelId="{B9AB853E-E058-475E-97CB-CAC9067E83AE}" type="presParOf" srcId="{608EE315-FDAE-4771-9EF4-F29DDBBF9DEA}" destId="{4444374B-61A3-4908-8B97-06CC33D1327D}" srcOrd="0" destOrd="0" presId="urn:microsoft.com/office/officeart/2018/2/layout/IconVerticalSolidList"/>
    <dgm:cxn modelId="{A71B0E60-0D1A-4E21-934E-0CDFE07BA529}" type="presParOf" srcId="{4444374B-61A3-4908-8B97-06CC33D1327D}" destId="{E8943941-D4D5-4DE3-A524-C3703799F3DE}" srcOrd="0" destOrd="0" presId="urn:microsoft.com/office/officeart/2018/2/layout/IconVerticalSolidList"/>
    <dgm:cxn modelId="{30A0B040-4448-4302-97F0-3C2D94E636A5}" type="presParOf" srcId="{4444374B-61A3-4908-8B97-06CC33D1327D}" destId="{3E520471-28D9-43FE-A9B3-8E60665E7707}" srcOrd="1" destOrd="0" presId="urn:microsoft.com/office/officeart/2018/2/layout/IconVerticalSolidList"/>
    <dgm:cxn modelId="{84BBDD29-AC2B-4D24-98BD-357258623ADA}" type="presParOf" srcId="{4444374B-61A3-4908-8B97-06CC33D1327D}" destId="{1D4726C6-51E5-4A69-A4DC-BED31050A395}" srcOrd="2" destOrd="0" presId="urn:microsoft.com/office/officeart/2018/2/layout/IconVerticalSolidList"/>
    <dgm:cxn modelId="{5583A4D6-3A9B-475C-8BED-6992C8A89E0F}" type="presParOf" srcId="{4444374B-61A3-4908-8B97-06CC33D1327D}" destId="{E46CD7F9-7ECF-48BD-8E80-B50B258E8EA5}" srcOrd="3" destOrd="0" presId="urn:microsoft.com/office/officeart/2018/2/layout/IconVerticalSolidList"/>
    <dgm:cxn modelId="{15823E54-053F-499A-AECA-5B8F4CB169F3}" type="presParOf" srcId="{608EE315-FDAE-4771-9EF4-F29DDBBF9DEA}" destId="{7D9EBCA6-9E04-41C5-8FC9-4C7AD24421B2}" srcOrd="1" destOrd="0" presId="urn:microsoft.com/office/officeart/2018/2/layout/IconVerticalSolidList"/>
    <dgm:cxn modelId="{E07E7AA2-7E2C-4459-B8DA-BAA841CAF1C7}" type="presParOf" srcId="{608EE315-FDAE-4771-9EF4-F29DDBBF9DEA}" destId="{D9A66FD1-300B-48F0-A836-EACD9CC972A9}" srcOrd="2" destOrd="0" presId="urn:microsoft.com/office/officeart/2018/2/layout/IconVerticalSolidList"/>
    <dgm:cxn modelId="{8CE55902-D45D-444C-944A-1B0AF31BAD84}" type="presParOf" srcId="{D9A66FD1-300B-48F0-A836-EACD9CC972A9}" destId="{A1B6628B-679F-474F-83F6-F919C63929D9}" srcOrd="0" destOrd="0" presId="urn:microsoft.com/office/officeart/2018/2/layout/IconVerticalSolidList"/>
    <dgm:cxn modelId="{85153340-E32B-4ED3-B387-E93B41856C36}" type="presParOf" srcId="{D9A66FD1-300B-48F0-A836-EACD9CC972A9}" destId="{F20371D4-4C7F-4414-8C0C-501640514728}" srcOrd="1" destOrd="0" presId="urn:microsoft.com/office/officeart/2018/2/layout/IconVerticalSolidList"/>
    <dgm:cxn modelId="{AE399759-232F-42DD-BF74-DEF3B58D3EDF}" type="presParOf" srcId="{D9A66FD1-300B-48F0-A836-EACD9CC972A9}" destId="{22271D72-4DC8-43F7-9094-04218419D6DA}" srcOrd="2" destOrd="0" presId="urn:microsoft.com/office/officeart/2018/2/layout/IconVerticalSolidList"/>
    <dgm:cxn modelId="{CDD77F5C-3974-404A-9A3A-5D6E390B1EE2}" type="presParOf" srcId="{D9A66FD1-300B-48F0-A836-EACD9CC972A9}" destId="{767ADD59-CF2E-4103-87FC-8C4A7AB22EC3}" srcOrd="3" destOrd="0" presId="urn:microsoft.com/office/officeart/2018/2/layout/IconVerticalSolidList"/>
    <dgm:cxn modelId="{7FC2DF60-5958-4143-A107-A6BFF4ACA5E0}" type="presParOf" srcId="{608EE315-FDAE-4771-9EF4-F29DDBBF9DEA}" destId="{6173B184-87E8-431D-AD26-F3D8B687B5FE}" srcOrd="3" destOrd="0" presId="urn:microsoft.com/office/officeart/2018/2/layout/IconVerticalSolidList"/>
    <dgm:cxn modelId="{91551346-DB5F-44BD-B845-57DC4C305992}" type="presParOf" srcId="{608EE315-FDAE-4771-9EF4-F29DDBBF9DEA}" destId="{580E4042-7C5E-4CD3-9138-26AF3922B48F}" srcOrd="4" destOrd="0" presId="urn:microsoft.com/office/officeart/2018/2/layout/IconVerticalSolidList"/>
    <dgm:cxn modelId="{86CDBF84-00C7-472D-8128-9227A878D901}" type="presParOf" srcId="{580E4042-7C5E-4CD3-9138-26AF3922B48F}" destId="{1F599F30-2301-48BE-AC6A-1C2551B15AF5}" srcOrd="0" destOrd="0" presId="urn:microsoft.com/office/officeart/2018/2/layout/IconVerticalSolidList"/>
    <dgm:cxn modelId="{ABEBE790-A765-41C2-988E-FED7C0500538}" type="presParOf" srcId="{580E4042-7C5E-4CD3-9138-26AF3922B48F}" destId="{09FAFF7E-088D-4F5F-97B7-DEFA113E1E85}" srcOrd="1" destOrd="0" presId="urn:microsoft.com/office/officeart/2018/2/layout/IconVerticalSolidList"/>
    <dgm:cxn modelId="{FC46BBE4-A231-4D3D-B216-2FACD361E538}" type="presParOf" srcId="{580E4042-7C5E-4CD3-9138-26AF3922B48F}" destId="{A170C66C-8926-47BC-A271-B7397370DF54}" srcOrd="2" destOrd="0" presId="urn:microsoft.com/office/officeart/2018/2/layout/IconVerticalSolidList"/>
    <dgm:cxn modelId="{4BF41B85-4274-4D6A-B2A4-8AD77E6F8D54}" type="presParOf" srcId="{580E4042-7C5E-4CD3-9138-26AF3922B48F}" destId="{D5D2597B-D928-485B-9AB5-DA9D53015160}" srcOrd="3" destOrd="0" presId="urn:microsoft.com/office/officeart/2018/2/layout/IconVerticalSolidList"/>
    <dgm:cxn modelId="{5E54C328-9EB4-4F2F-8F07-81DDDF4AE0F5}" type="presParOf" srcId="{608EE315-FDAE-4771-9EF4-F29DDBBF9DEA}" destId="{B6D3DFF2-63C9-4D4E-AA3D-9E261ABF21EE}" srcOrd="5" destOrd="0" presId="urn:microsoft.com/office/officeart/2018/2/layout/IconVerticalSolidList"/>
    <dgm:cxn modelId="{2DC84074-1826-452B-BEDA-BBB6D0DD4D5B}" type="presParOf" srcId="{608EE315-FDAE-4771-9EF4-F29DDBBF9DEA}" destId="{8DF8F045-B326-488F-9D12-3C7B3E9669D2}" srcOrd="6" destOrd="0" presId="urn:microsoft.com/office/officeart/2018/2/layout/IconVerticalSolidList"/>
    <dgm:cxn modelId="{555A70F1-BB8C-41BA-A60E-DB245BDEA2E3}" type="presParOf" srcId="{8DF8F045-B326-488F-9D12-3C7B3E9669D2}" destId="{037B679B-8A0B-4A91-BA34-4E582A81452A}" srcOrd="0" destOrd="0" presId="urn:microsoft.com/office/officeart/2018/2/layout/IconVerticalSolidList"/>
    <dgm:cxn modelId="{967109D9-7959-4AC0-A568-FA6CE8C691D2}" type="presParOf" srcId="{8DF8F045-B326-488F-9D12-3C7B3E9669D2}" destId="{A9E8BB35-23C5-4ED2-96FE-CB0FEC70C279}" srcOrd="1" destOrd="0" presId="urn:microsoft.com/office/officeart/2018/2/layout/IconVerticalSolidList"/>
    <dgm:cxn modelId="{0F9C78AF-331E-44DD-BE44-45FCA1DDD57E}" type="presParOf" srcId="{8DF8F045-B326-488F-9D12-3C7B3E9669D2}" destId="{F85F1DD9-748F-47AC-B339-EE30BB4805F3}" srcOrd="2" destOrd="0" presId="urn:microsoft.com/office/officeart/2018/2/layout/IconVerticalSolidList"/>
    <dgm:cxn modelId="{A6BE5218-AAFA-4294-9269-3EAAF0F97B26}" type="presParOf" srcId="{8DF8F045-B326-488F-9D12-3C7B3E9669D2}" destId="{8BC82DFC-48F5-4ABC-938D-B7747C04D6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49CB44-EDEC-46FE-8610-ACAAC2E2C80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FE3C57DA-5596-4164-9471-9EB643D680DF}">
      <dgm:prSet/>
      <dgm:spPr/>
      <dgm:t>
        <a:bodyPr/>
        <a:lstStyle/>
        <a:p>
          <a:r>
            <a:rPr lang="en-US"/>
            <a:t>Input Video</a:t>
          </a:r>
        </a:p>
      </dgm:t>
    </dgm:pt>
    <dgm:pt modelId="{586CD6EE-2671-4A0E-888C-9E1549FB4AC6}" type="parTrans" cxnId="{F8B6185A-8B95-4482-A3EA-1A1DD6DD438F}">
      <dgm:prSet/>
      <dgm:spPr/>
      <dgm:t>
        <a:bodyPr/>
        <a:lstStyle/>
        <a:p>
          <a:endParaRPr lang="en-US"/>
        </a:p>
      </dgm:t>
    </dgm:pt>
    <dgm:pt modelId="{BA622B78-D46B-4F09-9827-2C0200A15A6B}" type="sibTrans" cxnId="{F8B6185A-8B95-4482-A3EA-1A1DD6DD438F}">
      <dgm:prSet/>
      <dgm:spPr/>
      <dgm:t>
        <a:bodyPr/>
        <a:lstStyle/>
        <a:p>
          <a:endParaRPr lang="en-US"/>
        </a:p>
      </dgm:t>
    </dgm:pt>
    <dgm:pt modelId="{7F107E5B-006C-43CD-B167-6BAAE561F5EE}">
      <dgm:prSet/>
      <dgm:spPr/>
      <dgm:t>
        <a:bodyPr/>
        <a:lstStyle/>
        <a:p>
          <a:r>
            <a:rPr lang="en-US" dirty="0"/>
            <a:t>Face Detection</a:t>
          </a:r>
        </a:p>
      </dgm:t>
    </dgm:pt>
    <dgm:pt modelId="{B4048E9A-B833-4A3E-A8C2-F5E71AD257A1}" type="parTrans" cxnId="{6155EE10-8426-4C06-8F34-2F2AEC772EDA}">
      <dgm:prSet/>
      <dgm:spPr/>
      <dgm:t>
        <a:bodyPr/>
        <a:lstStyle/>
        <a:p>
          <a:endParaRPr lang="en-US"/>
        </a:p>
      </dgm:t>
    </dgm:pt>
    <dgm:pt modelId="{3ACF2492-1BC3-4D0F-AC0A-8110E4C4A1E1}" type="sibTrans" cxnId="{6155EE10-8426-4C06-8F34-2F2AEC772EDA}">
      <dgm:prSet/>
      <dgm:spPr/>
      <dgm:t>
        <a:bodyPr/>
        <a:lstStyle/>
        <a:p>
          <a:endParaRPr lang="en-US"/>
        </a:p>
      </dgm:t>
    </dgm:pt>
    <dgm:pt modelId="{0373E8C2-C914-4340-97CC-D69C33F5D108}">
      <dgm:prSet/>
      <dgm:spPr/>
      <dgm:t>
        <a:bodyPr/>
        <a:lstStyle/>
        <a:p>
          <a:r>
            <a:rPr lang="en-US" dirty="0"/>
            <a:t>ROI Tracking</a:t>
          </a:r>
        </a:p>
      </dgm:t>
    </dgm:pt>
    <dgm:pt modelId="{E8ABDA1B-5E4F-407B-B7D0-0D4CF2669763}" type="parTrans" cxnId="{9246698B-AA93-4E52-846C-0939C30508A4}">
      <dgm:prSet/>
      <dgm:spPr/>
      <dgm:t>
        <a:bodyPr/>
        <a:lstStyle/>
        <a:p>
          <a:endParaRPr lang="en-US"/>
        </a:p>
      </dgm:t>
    </dgm:pt>
    <dgm:pt modelId="{7748A3B7-2796-4C91-AB39-162A0E8B983E}" type="sibTrans" cxnId="{9246698B-AA93-4E52-846C-0939C30508A4}">
      <dgm:prSet/>
      <dgm:spPr/>
      <dgm:t>
        <a:bodyPr/>
        <a:lstStyle/>
        <a:p>
          <a:endParaRPr lang="en-US"/>
        </a:p>
      </dgm:t>
    </dgm:pt>
    <dgm:pt modelId="{2316AB5F-B2FD-43E4-8099-CAD5250B7BDF}">
      <dgm:prSet/>
      <dgm:spPr/>
      <dgm:t>
        <a:bodyPr/>
        <a:lstStyle/>
        <a:p>
          <a:r>
            <a:rPr lang="en-US" dirty="0"/>
            <a:t>Green Channel Extraction</a:t>
          </a:r>
        </a:p>
      </dgm:t>
    </dgm:pt>
    <dgm:pt modelId="{141DD90F-8BFC-4DE9-872D-1490903CC48F}" type="parTrans" cxnId="{41F9B1DD-6FB7-422F-99E3-26BB78AA9A50}">
      <dgm:prSet/>
      <dgm:spPr/>
      <dgm:t>
        <a:bodyPr/>
        <a:lstStyle/>
        <a:p>
          <a:endParaRPr lang="en-US"/>
        </a:p>
      </dgm:t>
    </dgm:pt>
    <dgm:pt modelId="{6412B42A-EBF7-4E14-B9BC-CA3318369471}" type="sibTrans" cxnId="{41F9B1DD-6FB7-422F-99E3-26BB78AA9A50}">
      <dgm:prSet/>
      <dgm:spPr/>
      <dgm:t>
        <a:bodyPr/>
        <a:lstStyle/>
        <a:p>
          <a:endParaRPr lang="en-US"/>
        </a:p>
      </dgm:t>
    </dgm:pt>
    <dgm:pt modelId="{2EE1492F-2D80-464A-A86E-BFC980EAB20A}">
      <dgm:prSet/>
      <dgm:spPr/>
      <dgm:t>
        <a:bodyPr/>
        <a:lstStyle/>
        <a:p>
          <a:r>
            <a:rPr lang="en-US" dirty="0"/>
            <a:t>Multi-ROI Signal Combination</a:t>
          </a:r>
        </a:p>
      </dgm:t>
    </dgm:pt>
    <dgm:pt modelId="{A563D35E-5FEC-4543-B8D3-FFA89BCEEB15}" type="parTrans" cxnId="{1B48A5F9-E766-4988-90DF-E2DF8AF2627B}">
      <dgm:prSet/>
      <dgm:spPr/>
      <dgm:t>
        <a:bodyPr/>
        <a:lstStyle/>
        <a:p>
          <a:endParaRPr lang="en-US"/>
        </a:p>
      </dgm:t>
    </dgm:pt>
    <dgm:pt modelId="{6EABE5FE-943F-4B81-B4F6-F5A1B5DF7CCD}" type="sibTrans" cxnId="{1B48A5F9-E766-4988-90DF-E2DF8AF2627B}">
      <dgm:prSet/>
      <dgm:spPr/>
      <dgm:t>
        <a:bodyPr/>
        <a:lstStyle/>
        <a:p>
          <a:endParaRPr lang="en-US"/>
        </a:p>
      </dgm:t>
    </dgm:pt>
    <dgm:pt modelId="{967D4668-7D04-48D2-B606-8CAE60D7E008}">
      <dgm:prSet/>
      <dgm:spPr/>
      <dgm:t>
        <a:bodyPr/>
        <a:lstStyle/>
        <a:p>
          <a:r>
            <a:rPr lang="en-US"/>
            <a:t>Signal Preprocessing</a:t>
          </a:r>
        </a:p>
      </dgm:t>
    </dgm:pt>
    <dgm:pt modelId="{AEDD7E0D-D74F-45E5-A364-9742BA8A860D}" type="parTrans" cxnId="{A55F9FE5-DB2D-40E4-9490-326BAD685954}">
      <dgm:prSet/>
      <dgm:spPr/>
      <dgm:t>
        <a:bodyPr/>
        <a:lstStyle/>
        <a:p>
          <a:endParaRPr lang="en-US"/>
        </a:p>
      </dgm:t>
    </dgm:pt>
    <dgm:pt modelId="{9034DEB6-7FCA-492F-8C4E-127F954CB80E}" type="sibTrans" cxnId="{A55F9FE5-DB2D-40E4-9490-326BAD685954}">
      <dgm:prSet/>
      <dgm:spPr/>
      <dgm:t>
        <a:bodyPr/>
        <a:lstStyle/>
        <a:p>
          <a:endParaRPr lang="en-US"/>
        </a:p>
      </dgm:t>
    </dgm:pt>
    <dgm:pt modelId="{4E440B41-5C5B-4357-B262-73953D3F8379}">
      <dgm:prSet/>
      <dgm:spPr/>
      <dgm:t>
        <a:bodyPr/>
        <a:lstStyle/>
        <a:p>
          <a:r>
            <a:rPr lang="en-US" dirty="0"/>
            <a:t>Heart Rate Estimation </a:t>
          </a:r>
        </a:p>
      </dgm:t>
    </dgm:pt>
    <dgm:pt modelId="{EF3DC51A-CF69-4AA4-BC30-698F50DBCC21}" type="parTrans" cxnId="{F3CCA319-1A1A-4E0F-89E6-747ED459046E}">
      <dgm:prSet/>
      <dgm:spPr/>
      <dgm:t>
        <a:bodyPr/>
        <a:lstStyle/>
        <a:p>
          <a:endParaRPr lang="en-US"/>
        </a:p>
      </dgm:t>
    </dgm:pt>
    <dgm:pt modelId="{1C1E5C0B-AAF0-466D-9D4B-74C1B04EDCCC}" type="sibTrans" cxnId="{F3CCA319-1A1A-4E0F-89E6-747ED459046E}">
      <dgm:prSet/>
      <dgm:spPr/>
      <dgm:t>
        <a:bodyPr/>
        <a:lstStyle/>
        <a:p>
          <a:endParaRPr lang="en-US"/>
        </a:p>
      </dgm:t>
    </dgm:pt>
    <dgm:pt modelId="{3F29435F-033C-4034-ADB8-6C90FFE8A116}">
      <dgm:prSet/>
      <dgm:spPr/>
      <dgm:t>
        <a:bodyPr/>
        <a:lstStyle/>
        <a:p>
          <a:r>
            <a:rPr lang="en-US"/>
            <a:t>Signal Quality Assessment</a:t>
          </a:r>
        </a:p>
      </dgm:t>
    </dgm:pt>
    <dgm:pt modelId="{9480B0CF-7CF8-421B-AD05-5E49DACCF2AD}" type="parTrans" cxnId="{A8FBB0C1-5705-4600-B5BA-450B995E617B}">
      <dgm:prSet/>
      <dgm:spPr/>
      <dgm:t>
        <a:bodyPr/>
        <a:lstStyle/>
        <a:p>
          <a:endParaRPr lang="en-US"/>
        </a:p>
      </dgm:t>
    </dgm:pt>
    <dgm:pt modelId="{D1D25D96-966A-4018-8D0D-6441A9371AB8}" type="sibTrans" cxnId="{A8FBB0C1-5705-4600-B5BA-450B995E617B}">
      <dgm:prSet/>
      <dgm:spPr/>
      <dgm:t>
        <a:bodyPr/>
        <a:lstStyle/>
        <a:p>
          <a:endParaRPr lang="en-US"/>
        </a:p>
      </dgm:t>
    </dgm:pt>
    <dgm:pt modelId="{E9B8B76B-E0B4-4722-8ECF-4C5339CE6DFB}">
      <dgm:prSet/>
      <dgm:spPr/>
      <dgm:t>
        <a:bodyPr/>
        <a:lstStyle/>
        <a:p>
          <a:r>
            <a:rPr lang="en-US"/>
            <a:t>Heart Rate Filtering &amp; Smoothing</a:t>
          </a:r>
        </a:p>
      </dgm:t>
    </dgm:pt>
    <dgm:pt modelId="{6345FB98-AEBA-4B67-BB76-719D0A14A981}" type="parTrans" cxnId="{13203BBE-3582-46AD-A574-97030F066619}">
      <dgm:prSet/>
      <dgm:spPr/>
      <dgm:t>
        <a:bodyPr/>
        <a:lstStyle/>
        <a:p>
          <a:endParaRPr lang="en-US"/>
        </a:p>
      </dgm:t>
    </dgm:pt>
    <dgm:pt modelId="{81DD7FDE-A9E6-41BE-8734-027742FE5ECD}" type="sibTrans" cxnId="{13203BBE-3582-46AD-A574-97030F066619}">
      <dgm:prSet/>
      <dgm:spPr/>
      <dgm:t>
        <a:bodyPr/>
        <a:lstStyle/>
        <a:p>
          <a:endParaRPr lang="en-US"/>
        </a:p>
      </dgm:t>
    </dgm:pt>
    <dgm:pt modelId="{8B0EF06F-BDC2-4F37-AD6D-75903A7A7B49}">
      <dgm:prSet/>
      <dgm:spPr/>
      <dgm:t>
        <a:bodyPr/>
        <a:lstStyle/>
        <a:p>
          <a:r>
            <a:rPr lang="en-US"/>
            <a:t>GUI Display &amp; Output</a:t>
          </a:r>
        </a:p>
      </dgm:t>
    </dgm:pt>
    <dgm:pt modelId="{35A19663-17B2-4CB3-B77B-DC1019525262}" type="parTrans" cxnId="{A5C8FECA-761F-4EF6-94F8-036A55363A71}">
      <dgm:prSet/>
      <dgm:spPr/>
      <dgm:t>
        <a:bodyPr/>
        <a:lstStyle/>
        <a:p>
          <a:endParaRPr lang="en-US"/>
        </a:p>
      </dgm:t>
    </dgm:pt>
    <dgm:pt modelId="{16D0DDC0-7A87-49DE-9219-00AFF9F04767}" type="sibTrans" cxnId="{A5C8FECA-761F-4EF6-94F8-036A55363A71}">
      <dgm:prSet/>
      <dgm:spPr/>
      <dgm:t>
        <a:bodyPr/>
        <a:lstStyle/>
        <a:p>
          <a:endParaRPr lang="en-US"/>
        </a:p>
      </dgm:t>
    </dgm:pt>
    <dgm:pt modelId="{287F9C5A-BD36-4D32-B25F-84942E0D7A19}" type="pres">
      <dgm:prSet presAssocID="{8549CB44-EDEC-46FE-8610-ACAAC2E2C80E}" presName="Name0" presStyleCnt="0">
        <dgm:presLayoutVars>
          <dgm:dir/>
          <dgm:resizeHandles val="exact"/>
        </dgm:presLayoutVars>
      </dgm:prSet>
      <dgm:spPr/>
    </dgm:pt>
    <dgm:pt modelId="{B59412C6-52F1-4DF4-BD63-CF3CE393D3FA}" type="pres">
      <dgm:prSet presAssocID="{FE3C57DA-5596-4164-9471-9EB643D680DF}" presName="node" presStyleLbl="node1" presStyleIdx="0" presStyleCnt="10">
        <dgm:presLayoutVars>
          <dgm:bulletEnabled val="1"/>
        </dgm:presLayoutVars>
      </dgm:prSet>
      <dgm:spPr/>
    </dgm:pt>
    <dgm:pt modelId="{30039AD7-F1DF-4526-8E10-336E395BC264}" type="pres">
      <dgm:prSet presAssocID="{BA622B78-D46B-4F09-9827-2C0200A15A6B}" presName="sibTrans" presStyleLbl="sibTrans1D1" presStyleIdx="0" presStyleCnt="9"/>
      <dgm:spPr/>
    </dgm:pt>
    <dgm:pt modelId="{A82C1F54-1263-4F6A-BDC3-2DE06473D409}" type="pres">
      <dgm:prSet presAssocID="{BA622B78-D46B-4F09-9827-2C0200A15A6B}" presName="connectorText" presStyleLbl="sibTrans1D1" presStyleIdx="0" presStyleCnt="9"/>
      <dgm:spPr/>
    </dgm:pt>
    <dgm:pt modelId="{3E4AAA7C-9207-402E-8652-6D50B0775422}" type="pres">
      <dgm:prSet presAssocID="{7F107E5B-006C-43CD-B167-6BAAE561F5EE}" presName="node" presStyleLbl="node1" presStyleIdx="1" presStyleCnt="10">
        <dgm:presLayoutVars>
          <dgm:bulletEnabled val="1"/>
        </dgm:presLayoutVars>
      </dgm:prSet>
      <dgm:spPr/>
    </dgm:pt>
    <dgm:pt modelId="{FAF39765-F904-43FC-BF5D-847BC64EB71C}" type="pres">
      <dgm:prSet presAssocID="{3ACF2492-1BC3-4D0F-AC0A-8110E4C4A1E1}" presName="sibTrans" presStyleLbl="sibTrans1D1" presStyleIdx="1" presStyleCnt="9"/>
      <dgm:spPr/>
    </dgm:pt>
    <dgm:pt modelId="{37DC2FAB-AC2A-4B2F-8425-1C2F3921CDF8}" type="pres">
      <dgm:prSet presAssocID="{3ACF2492-1BC3-4D0F-AC0A-8110E4C4A1E1}" presName="connectorText" presStyleLbl="sibTrans1D1" presStyleIdx="1" presStyleCnt="9"/>
      <dgm:spPr/>
    </dgm:pt>
    <dgm:pt modelId="{945232C8-9B37-4220-ACD6-768EC1BDC244}" type="pres">
      <dgm:prSet presAssocID="{0373E8C2-C914-4340-97CC-D69C33F5D108}" presName="node" presStyleLbl="node1" presStyleIdx="2" presStyleCnt="10">
        <dgm:presLayoutVars>
          <dgm:bulletEnabled val="1"/>
        </dgm:presLayoutVars>
      </dgm:prSet>
      <dgm:spPr/>
    </dgm:pt>
    <dgm:pt modelId="{49409374-B39A-4529-8DCE-0AC8D905C6B0}" type="pres">
      <dgm:prSet presAssocID="{7748A3B7-2796-4C91-AB39-162A0E8B983E}" presName="sibTrans" presStyleLbl="sibTrans1D1" presStyleIdx="2" presStyleCnt="9"/>
      <dgm:spPr/>
    </dgm:pt>
    <dgm:pt modelId="{7D63AB16-7BDD-4E26-81B2-A62FA63F1BBF}" type="pres">
      <dgm:prSet presAssocID="{7748A3B7-2796-4C91-AB39-162A0E8B983E}" presName="connectorText" presStyleLbl="sibTrans1D1" presStyleIdx="2" presStyleCnt="9"/>
      <dgm:spPr/>
    </dgm:pt>
    <dgm:pt modelId="{D8285073-3141-47BD-A811-08D5784ACDF3}" type="pres">
      <dgm:prSet presAssocID="{2316AB5F-B2FD-43E4-8099-CAD5250B7BDF}" presName="node" presStyleLbl="node1" presStyleIdx="3" presStyleCnt="10">
        <dgm:presLayoutVars>
          <dgm:bulletEnabled val="1"/>
        </dgm:presLayoutVars>
      </dgm:prSet>
      <dgm:spPr/>
    </dgm:pt>
    <dgm:pt modelId="{48CA51B6-42A9-401B-90F8-7EABBCE2D75B}" type="pres">
      <dgm:prSet presAssocID="{6412B42A-EBF7-4E14-B9BC-CA3318369471}" presName="sibTrans" presStyleLbl="sibTrans1D1" presStyleIdx="3" presStyleCnt="9"/>
      <dgm:spPr/>
    </dgm:pt>
    <dgm:pt modelId="{7FE791EA-BE55-4CC0-B5B2-331624B43D22}" type="pres">
      <dgm:prSet presAssocID="{6412B42A-EBF7-4E14-B9BC-CA3318369471}" presName="connectorText" presStyleLbl="sibTrans1D1" presStyleIdx="3" presStyleCnt="9"/>
      <dgm:spPr/>
    </dgm:pt>
    <dgm:pt modelId="{3D3EE6A8-3072-46DA-BA9C-89F57235D457}" type="pres">
      <dgm:prSet presAssocID="{2EE1492F-2D80-464A-A86E-BFC980EAB20A}" presName="node" presStyleLbl="node1" presStyleIdx="4" presStyleCnt="10">
        <dgm:presLayoutVars>
          <dgm:bulletEnabled val="1"/>
        </dgm:presLayoutVars>
      </dgm:prSet>
      <dgm:spPr/>
    </dgm:pt>
    <dgm:pt modelId="{305060DB-8428-41EC-9DC7-0591AA39F4BF}" type="pres">
      <dgm:prSet presAssocID="{6EABE5FE-943F-4B81-B4F6-F5A1B5DF7CCD}" presName="sibTrans" presStyleLbl="sibTrans1D1" presStyleIdx="4" presStyleCnt="9"/>
      <dgm:spPr/>
    </dgm:pt>
    <dgm:pt modelId="{29888C41-42DF-4A8C-B726-71CEA5AB8314}" type="pres">
      <dgm:prSet presAssocID="{6EABE5FE-943F-4B81-B4F6-F5A1B5DF7CCD}" presName="connectorText" presStyleLbl="sibTrans1D1" presStyleIdx="4" presStyleCnt="9"/>
      <dgm:spPr/>
    </dgm:pt>
    <dgm:pt modelId="{C5BA82A5-816B-47C2-85CE-43F1011E53B0}" type="pres">
      <dgm:prSet presAssocID="{967D4668-7D04-48D2-B606-8CAE60D7E008}" presName="node" presStyleLbl="node1" presStyleIdx="5" presStyleCnt="10">
        <dgm:presLayoutVars>
          <dgm:bulletEnabled val="1"/>
        </dgm:presLayoutVars>
      </dgm:prSet>
      <dgm:spPr/>
    </dgm:pt>
    <dgm:pt modelId="{6628E85C-8711-4B77-9858-6BA4D176BA19}" type="pres">
      <dgm:prSet presAssocID="{9034DEB6-7FCA-492F-8C4E-127F954CB80E}" presName="sibTrans" presStyleLbl="sibTrans1D1" presStyleIdx="5" presStyleCnt="9"/>
      <dgm:spPr/>
    </dgm:pt>
    <dgm:pt modelId="{508E523F-05C3-46B9-9ECD-B0B82680FE69}" type="pres">
      <dgm:prSet presAssocID="{9034DEB6-7FCA-492F-8C4E-127F954CB80E}" presName="connectorText" presStyleLbl="sibTrans1D1" presStyleIdx="5" presStyleCnt="9"/>
      <dgm:spPr/>
    </dgm:pt>
    <dgm:pt modelId="{69DDC8CB-D89E-4E8C-AFF1-FE87A6016742}" type="pres">
      <dgm:prSet presAssocID="{4E440B41-5C5B-4357-B262-73953D3F8379}" presName="node" presStyleLbl="node1" presStyleIdx="6" presStyleCnt="10">
        <dgm:presLayoutVars>
          <dgm:bulletEnabled val="1"/>
        </dgm:presLayoutVars>
      </dgm:prSet>
      <dgm:spPr/>
    </dgm:pt>
    <dgm:pt modelId="{D2A3E2A3-5B20-4305-9C8A-15014ED54D2B}" type="pres">
      <dgm:prSet presAssocID="{1C1E5C0B-AAF0-466D-9D4B-74C1B04EDCCC}" presName="sibTrans" presStyleLbl="sibTrans1D1" presStyleIdx="6" presStyleCnt="9"/>
      <dgm:spPr/>
    </dgm:pt>
    <dgm:pt modelId="{B7F7C087-9E12-4813-8B89-F9CF288F5F3F}" type="pres">
      <dgm:prSet presAssocID="{1C1E5C0B-AAF0-466D-9D4B-74C1B04EDCCC}" presName="connectorText" presStyleLbl="sibTrans1D1" presStyleIdx="6" presStyleCnt="9"/>
      <dgm:spPr/>
    </dgm:pt>
    <dgm:pt modelId="{95B79A5B-C5D8-461F-AFC2-5A726A4C6126}" type="pres">
      <dgm:prSet presAssocID="{3F29435F-033C-4034-ADB8-6C90FFE8A116}" presName="node" presStyleLbl="node1" presStyleIdx="7" presStyleCnt="10">
        <dgm:presLayoutVars>
          <dgm:bulletEnabled val="1"/>
        </dgm:presLayoutVars>
      </dgm:prSet>
      <dgm:spPr/>
    </dgm:pt>
    <dgm:pt modelId="{C48D254C-3815-4E85-880F-B96F742581DC}" type="pres">
      <dgm:prSet presAssocID="{D1D25D96-966A-4018-8D0D-6441A9371AB8}" presName="sibTrans" presStyleLbl="sibTrans1D1" presStyleIdx="7" presStyleCnt="9"/>
      <dgm:spPr/>
    </dgm:pt>
    <dgm:pt modelId="{D36FE173-A251-433D-B19F-B6ADB926B3DC}" type="pres">
      <dgm:prSet presAssocID="{D1D25D96-966A-4018-8D0D-6441A9371AB8}" presName="connectorText" presStyleLbl="sibTrans1D1" presStyleIdx="7" presStyleCnt="9"/>
      <dgm:spPr/>
    </dgm:pt>
    <dgm:pt modelId="{CA699C7B-9DBA-4249-807E-AAF143A386FF}" type="pres">
      <dgm:prSet presAssocID="{E9B8B76B-E0B4-4722-8ECF-4C5339CE6DFB}" presName="node" presStyleLbl="node1" presStyleIdx="8" presStyleCnt="10">
        <dgm:presLayoutVars>
          <dgm:bulletEnabled val="1"/>
        </dgm:presLayoutVars>
      </dgm:prSet>
      <dgm:spPr/>
    </dgm:pt>
    <dgm:pt modelId="{446612DD-F67A-4314-BE67-BB82AC0F50F6}" type="pres">
      <dgm:prSet presAssocID="{81DD7FDE-A9E6-41BE-8734-027742FE5ECD}" presName="sibTrans" presStyleLbl="sibTrans1D1" presStyleIdx="8" presStyleCnt="9"/>
      <dgm:spPr/>
    </dgm:pt>
    <dgm:pt modelId="{C7D45EA2-D02D-48C4-91DA-C099FB3C637B}" type="pres">
      <dgm:prSet presAssocID="{81DD7FDE-A9E6-41BE-8734-027742FE5ECD}" presName="connectorText" presStyleLbl="sibTrans1D1" presStyleIdx="8" presStyleCnt="9"/>
      <dgm:spPr/>
    </dgm:pt>
    <dgm:pt modelId="{9A7F8748-D1A5-4FB8-90E2-1D8DE58A8AE1}" type="pres">
      <dgm:prSet presAssocID="{8B0EF06F-BDC2-4F37-AD6D-75903A7A7B49}" presName="node" presStyleLbl="node1" presStyleIdx="9" presStyleCnt="10">
        <dgm:presLayoutVars>
          <dgm:bulletEnabled val="1"/>
        </dgm:presLayoutVars>
      </dgm:prSet>
      <dgm:spPr/>
    </dgm:pt>
  </dgm:ptLst>
  <dgm:cxnLst>
    <dgm:cxn modelId="{56D19107-466D-432A-BD28-6E0DE7A22CFD}" type="presOf" srcId="{3ACF2492-1BC3-4D0F-AC0A-8110E4C4A1E1}" destId="{37DC2FAB-AC2A-4B2F-8425-1C2F3921CDF8}" srcOrd="1" destOrd="0" presId="urn:microsoft.com/office/officeart/2016/7/layout/RepeatingBendingProcessNew"/>
    <dgm:cxn modelId="{15EC740A-9CC2-49B0-9AD4-F82AFB2240E4}" type="presOf" srcId="{967D4668-7D04-48D2-B606-8CAE60D7E008}" destId="{C5BA82A5-816B-47C2-85CE-43F1011E53B0}" srcOrd="0" destOrd="0" presId="urn:microsoft.com/office/officeart/2016/7/layout/RepeatingBendingProcessNew"/>
    <dgm:cxn modelId="{6155EE10-8426-4C06-8F34-2F2AEC772EDA}" srcId="{8549CB44-EDEC-46FE-8610-ACAAC2E2C80E}" destId="{7F107E5B-006C-43CD-B167-6BAAE561F5EE}" srcOrd="1" destOrd="0" parTransId="{B4048E9A-B833-4A3E-A8C2-F5E71AD257A1}" sibTransId="{3ACF2492-1BC3-4D0F-AC0A-8110E4C4A1E1}"/>
    <dgm:cxn modelId="{5B916517-4A3A-40B1-B284-955EE7A42BCE}" type="presOf" srcId="{8B0EF06F-BDC2-4F37-AD6D-75903A7A7B49}" destId="{9A7F8748-D1A5-4FB8-90E2-1D8DE58A8AE1}" srcOrd="0" destOrd="0" presId="urn:microsoft.com/office/officeart/2016/7/layout/RepeatingBendingProcessNew"/>
    <dgm:cxn modelId="{F3CCA319-1A1A-4E0F-89E6-747ED459046E}" srcId="{8549CB44-EDEC-46FE-8610-ACAAC2E2C80E}" destId="{4E440B41-5C5B-4357-B262-73953D3F8379}" srcOrd="6" destOrd="0" parTransId="{EF3DC51A-CF69-4AA4-BC30-698F50DBCC21}" sibTransId="{1C1E5C0B-AAF0-466D-9D4B-74C1B04EDCCC}"/>
    <dgm:cxn modelId="{3589F01D-9C64-4FC1-97B7-67D1366E81E0}" type="presOf" srcId="{7748A3B7-2796-4C91-AB39-162A0E8B983E}" destId="{7D63AB16-7BDD-4E26-81B2-A62FA63F1BBF}" srcOrd="1" destOrd="0" presId="urn:microsoft.com/office/officeart/2016/7/layout/RepeatingBendingProcessNew"/>
    <dgm:cxn modelId="{E9FC7A1F-CED7-4787-A428-0142AB264567}" type="presOf" srcId="{1C1E5C0B-AAF0-466D-9D4B-74C1B04EDCCC}" destId="{B7F7C087-9E12-4813-8B89-F9CF288F5F3F}" srcOrd="1" destOrd="0" presId="urn:microsoft.com/office/officeart/2016/7/layout/RepeatingBendingProcessNew"/>
    <dgm:cxn modelId="{2A86F525-F487-42E3-93BD-BA38366615B3}" type="presOf" srcId="{9034DEB6-7FCA-492F-8C4E-127F954CB80E}" destId="{6628E85C-8711-4B77-9858-6BA4D176BA19}" srcOrd="0" destOrd="0" presId="urn:microsoft.com/office/officeart/2016/7/layout/RepeatingBendingProcessNew"/>
    <dgm:cxn modelId="{11D09B2E-05EE-428A-B85D-EBED712BF6C8}" type="presOf" srcId="{3F29435F-033C-4034-ADB8-6C90FFE8A116}" destId="{95B79A5B-C5D8-461F-AFC2-5A726A4C6126}" srcOrd="0" destOrd="0" presId="urn:microsoft.com/office/officeart/2016/7/layout/RepeatingBendingProcessNew"/>
    <dgm:cxn modelId="{CD646933-9BBD-4D7C-9E8A-2EC9A0A7812B}" type="presOf" srcId="{3ACF2492-1BC3-4D0F-AC0A-8110E4C4A1E1}" destId="{FAF39765-F904-43FC-BF5D-847BC64EB71C}" srcOrd="0" destOrd="0" presId="urn:microsoft.com/office/officeart/2016/7/layout/RepeatingBendingProcessNew"/>
    <dgm:cxn modelId="{4A0E0D5F-1BBC-46F2-B62B-0BEF2134AEFD}" type="presOf" srcId="{D1D25D96-966A-4018-8D0D-6441A9371AB8}" destId="{D36FE173-A251-433D-B19F-B6ADB926B3DC}" srcOrd="1" destOrd="0" presId="urn:microsoft.com/office/officeart/2016/7/layout/RepeatingBendingProcessNew"/>
    <dgm:cxn modelId="{0002195F-9483-4059-BD12-B659E63A5FE1}" type="presOf" srcId="{FE3C57DA-5596-4164-9471-9EB643D680DF}" destId="{B59412C6-52F1-4DF4-BD63-CF3CE393D3FA}" srcOrd="0" destOrd="0" presId="urn:microsoft.com/office/officeart/2016/7/layout/RepeatingBendingProcessNew"/>
    <dgm:cxn modelId="{8BA76642-352A-4A5B-A5EA-8F793536378C}" type="presOf" srcId="{4E440B41-5C5B-4357-B262-73953D3F8379}" destId="{69DDC8CB-D89E-4E8C-AFF1-FE87A6016742}" srcOrd="0" destOrd="0" presId="urn:microsoft.com/office/officeart/2016/7/layout/RepeatingBendingProcessNew"/>
    <dgm:cxn modelId="{3CECF568-377E-4098-ABBC-3323D30F579A}" type="presOf" srcId="{6EABE5FE-943F-4B81-B4F6-F5A1B5DF7CCD}" destId="{29888C41-42DF-4A8C-B726-71CEA5AB8314}" srcOrd="1" destOrd="0" presId="urn:microsoft.com/office/officeart/2016/7/layout/RepeatingBendingProcessNew"/>
    <dgm:cxn modelId="{D333F050-763C-4D23-9148-B5AA35FA774E}" type="presOf" srcId="{BA622B78-D46B-4F09-9827-2C0200A15A6B}" destId="{A82C1F54-1263-4F6A-BDC3-2DE06473D409}" srcOrd="1" destOrd="0" presId="urn:microsoft.com/office/officeart/2016/7/layout/RepeatingBendingProcessNew"/>
    <dgm:cxn modelId="{32E90C72-597A-477A-938C-3F4A781223FA}" type="presOf" srcId="{7F107E5B-006C-43CD-B167-6BAAE561F5EE}" destId="{3E4AAA7C-9207-402E-8652-6D50B0775422}" srcOrd="0" destOrd="0" presId="urn:microsoft.com/office/officeart/2016/7/layout/RepeatingBendingProcessNew"/>
    <dgm:cxn modelId="{F8B6185A-8B95-4482-A3EA-1A1DD6DD438F}" srcId="{8549CB44-EDEC-46FE-8610-ACAAC2E2C80E}" destId="{FE3C57DA-5596-4164-9471-9EB643D680DF}" srcOrd="0" destOrd="0" parTransId="{586CD6EE-2671-4A0E-888C-9E1549FB4AC6}" sibTransId="{BA622B78-D46B-4F09-9827-2C0200A15A6B}"/>
    <dgm:cxn modelId="{F849AC7C-DEC3-464D-A82B-9AEABAF085F2}" type="presOf" srcId="{2EE1492F-2D80-464A-A86E-BFC980EAB20A}" destId="{3D3EE6A8-3072-46DA-BA9C-89F57235D457}" srcOrd="0" destOrd="0" presId="urn:microsoft.com/office/officeart/2016/7/layout/RepeatingBendingProcessNew"/>
    <dgm:cxn modelId="{F0404289-A38A-4821-849E-5162DD3BCF81}" type="presOf" srcId="{7748A3B7-2796-4C91-AB39-162A0E8B983E}" destId="{49409374-B39A-4529-8DCE-0AC8D905C6B0}" srcOrd="0" destOrd="0" presId="urn:microsoft.com/office/officeart/2016/7/layout/RepeatingBendingProcessNew"/>
    <dgm:cxn modelId="{9246698B-AA93-4E52-846C-0939C30508A4}" srcId="{8549CB44-EDEC-46FE-8610-ACAAC2E2C80E}" destId="{0373E8C2-C914-4340-97CC-D69C33F5D108}" srcOrd="2" destOrd="0" parTransId="{E8ABDA1B-5E4F-407B-B7D0-0D4CF2669763}" sibTransId="{7748A3B7-2796-4C91-AB39-162A0E8B983E}"/>
    <dgm:cxn modelId="{CE06EA97-3F42-444B-8763-4DF41846D5AD}" type="presOf" srcId="{BA622B78-D46B-4F09-9827-2C0200A15A6B}" destId="{30039AD7-F1DF-4526-8E10-336E395BC264}" srcOrd="0" destOrd="0" presId="urn:microsoft.com/office/officeart/2016/7/layout/RepeatingBendingProcessNew"/>
    <dgm:cxn modelId="{AE9B2298-1A62-45D9-BC74-AA4254C18ACD}" type="presOf" srcId="{6EABE5FE-943F-4B81-B4F6-F5A1B5DF7CCD}" destId="{305060DB-8428-41EC-9DC7-0591AA39F4BF}" srcOrd="0" destOrd="0" presId="urn:microsoft.com/office/officeart/2016/7/layout/RepeatingBendingProcessNew"/>
    <dgm:cxn modelId="{1ED98EA7-81DA-4115-BCDB-8C67DBA72ACB}" type="presOf" srcId="{0373E8C2-C914-4340-97CC-D69C33F5D108}" destId="{945232C8-9B37-4220-ACD6-768EC1BDC244}" srcOrd="0" destOrd="0" presId="urn:microsoft.com/office/officeart/2016/7/layout/RepeatingBendingProcessNew"/>
    <dgm:cxn modelId="{E97F4BB9-2E7D-4DC1-A778-FDBF9AA55B32}" type="presOf" srcId="{8549CB44-EDEC-46FE-8610-ACAAC2E2C80E}" destId="{287F9C5A-BD36-4D32-B25F-84942E0D7A19}" srcOrd="0" destOrd="0" presId="urn:microsoft.com/office/officeart/2016/7/layout/RepeatingBendingProcessNew"/>
    <dgm:cxn modelId="{F9C4EABB-9602-49AD-B4AA-C58E23344D15}" type="presOf" srcId="{81DD7FDE-A9E6-41BE-8734-027742FE5ECD}" destId="{446612DD-F67A-4314-BE67-BB82AC0F50F6}" srcOrd="0" destOrd="0" presId="urn:microsoft.com/office/officeart/2016/7/layout/RepeatingBendingProcessNew"/>
    <dgm:cxn modelId="{13203BBE-3582-46AD-A574-97030F066619}" srcId="{8549CB44-EDEC-46FE-8610-ACAAC2E2C80E}" destId="{E9B8B76B-E0B4-4722-8ECF-4C5339CE6DFB}" srcOrd="8" destOrd="0" parTransId="{6345FB98-AEBA-4B67-BB76-719D0A14A981}" sibTransId="{81DD7FDE-A9E6-41BE-8734-027742FE5ECD}"/>
    <dgm:cxn modelId="{A8FBB0C1-5705-4600-B5BA-450B995E617B}" srcId="{8549CB44-EDEC-46FE-8610-ACAAC2E2C80E}" destId="{3F29435F-033C-4034-ADB8-6C90FFE8A116}" srcOrd="7" destOrd="0" parTransId="{9480B0CF-7CF8-421B-AD05-5E49DACCF2AD}" sibTransId="{D1D25D96-966A-4018-8D0D-6441A9371AB8}"/>
    <dgm:cxn modelId="{307E08C6-D7B6-42C8-8F15-15DB4852B13D}" type="presOf" srcId="{81DD7FDE-A9E6-41BE-8734-027742FE5ECD}" destId="{C7D45EA2-D02D-48C4-91DA-C099FB3C637B}" srcOrd="1" destOrd="0" presId="urn:microsoft.com/office/officeart/2016/7/layout/RepeatingBendingProcessNew"/>
    <dgm:cxn modelId="{55338AC7-C90B-4E6D-A3C1-19DBBD5EA8E4}" type="presOf" srcId="{E9B8B76B-E0B4-4722-8ECF-4C5339CE6DFB}" destId="{CA699C7B-9DBA-4249-807E-AAF143A386FF}" srcOrd="0" destOrd="0" presId="urn:microsoft.com/office/officeart/2016/7/layout/RepeatingBendingProcessNew"/>
    <dgm:cxn modelId="{A5C8FECA-761F-4EF6-94F8-036A55363A71}" srcId="{8549CB44-EDEC-46FE-8610-ACAAC2E2C80E}" destId="{8B0EF06F-BDC2-4F37-AD6D-75903A7A7B49}" srcOrd="9" destOrd="0" parTransId="{35A19663-17B2-4CB3-B77B-DC1019525262}" sibTransId="{16D0DDC0-7A87-49DE-9219-00AFF9F04767}"/>
    <dgm:cxn modelId="{B7DC64CB-A4E5-4730-8B5D-0BF397E81766}" type="presOf" srcId="{2316AB5F-B2FD-43E4-8099-CAD5250B7BDF}" destId="{D8285073-3141-47BD-A811-08D5784ACDF3}" srcOrd="0" destOrd="0" presId="urn:microsoft.com/office/officeart/2016/7/layout/RepeatingBendingProcessNew"/>
    <dgm:cxn modelId="{61E505DB-BB4A-4700-8D66-0E618B8B8273}" type="presOf" srcId="{9034DEB6-7FCA-492F-8C4E-127F954CB80E}" destId="{508E523F-05C3-46B9-9ECD-B0B82680FE69}" srcOrd="1" destOrd="0" presId="urn:microsoft.com/office/officeart/2016/7/layout/RepeatingBendingProcessNew"/>
    <dgm:cxn modelId="{CA23E5DC-106F-4274-B595-0BACCFD64E54}" type="presOf" srcId="{6412B42A-EBF7-4E14-B9BC-CA3318369471}" destId="{48CA51B6-42A9-401B-90F8-7EABBCE2D75B}" srcOrd="0" destOrd="0" presId="urn:microsoft.com/office/officeart/2016/7/layout/RepeatingBendingProcessNew"/>
    <dgm:cxn modelId="{41F9B1DD-6FB7-422F-99E3-26BB78AA9A50}" srcId="{8549CB44-EDEC-46FE-8610-ACAAC2E2C80E}" destId="{2316AB5F-B2FD-43E4-8099-CAD5250B7BDF}" srcOrd="3" destOrd="0" parTransId="{141DD90F-8BFC-4DE9-872D-1490903CC48F}" sibTransId="{6412B42A-EBF7-4E14-B9BC-CA3318369471}"/>
    <dgm:cxn modelId="{7A14F8DE-EFC7-451B-8859-773A91EEC7EC}" type="presOf" srcId="{6412B42A-EBF7-4E14-B9BC-CA3318369471}" destId="{7FE791EA-BE55-4CC0-B5B2-331624B43D22}" srcOrd="1" destOrd="0" presId="urn:microsoft.com/office/officeart/2016/7/layout/RepeatingBendingProcessNew"/>
    <dgm:cxn modelId="{A55F9FE5-DB2D-40E4-9490-326BAD685954}" srcId="{8549CB44-EDEC-46FE-8610-ACAAC2E2C80E}" destId="{967D4668-7D04-48D2-B606-8CAE60D7E008}" srcOrd="5" destOrd="0" parTransId="{AEDD7E0D-D74F-45E5-A364-9742BA8A860D}" sibTransId="{9034DEB6-7FCA-492F-8C4E-127F954CB80E}"/>
    <dgm:cxn modelId="{3E2A4DF7-DBAC-4143-8AD6-09C2FFFA40C9}" type="presOf" srcId="{1C1E5C0B-AAF0-466D-9D4B-74C1B04EDCCC}" destId="{D2A3E2A3-5B20-4305-9C8A-15014ED54D2B}" srcOrd="0" destOrd="0" presId="urn:microsoft.com/office/officeart/2016/7/layout/RepeatingBendingProcessNew"/>
    <dgm:cxn modelId="{1B48A5F9-E766-4988-90DF-E2DF8AF2627B}" srcId="{8549CB44-EDEC-46FE-8610-ACAAC2E2C80E}" destId="{2EE1492F-2D80-464A-A86E-BFC980EAB20A}" srcOrd="4" destOrd="0" parTransId="{A563D35E-5FEC-4543-B8D3-FFA89BCEEB15}" sibTransId="{6EABE5FE-943F-4B81-B4F6-F5A1B5DF7CCD}"/>
    <dgm:cxn modelId="{AF000BFA-6643-45F4-8D82-2D0256278C9C}" type="presOf" srcId="{D1D25D96-966A-4018-8D0D-6441A9371AB8}" destId="{C48D254C-3815-4E85-880F-B96F742581DC}" srcOrd="0" destOrd="0" presId="urn:microsoft.com/office/officeart/2016/7/layout/RepeatingBendingProcessNew"/>
    <dgm:cxn modelId="{904FAA2E-C7FA-4D79-932F-CDE0FCDC7740}" type="presParOf" srcId="{287F9C5A-BD36-4D32-B25F-84942E0D7A19}" destId="{B59412C6-52F1-4DF4-BD63-CF3CE393D3FA}" srcOrd="0" destOrd="0" presId="urn:microsoft.com/office/officeart/2016/7/layout/RepeatingBendingProcessNew"/>
    <dgm:cxn modelId="{A17C4B68-6460-4AB9-95AB-23267A5CD529}" type="presParOf" srcId="{287F9C5A-BD36-4D32-B25F-84942E0D7A19}" destId="{30039AD7-F1DF-4526-8E10-336E395BC264}" srcOrd="1" destOrd="0" presId="urn:microsoft.com/office/officeart/2016/7/layout/RepeatingBendingProcessNew"/>
    <dgm:cxn modelId="{865E0439-75A6-4FCD-BEF4-B40056D4FB54}" type="presParOf" srcId="{30039AD7-F1DF-4526-8E10-336E395BC264}" destId="{A82C1F54-1263-4F6A-BDC3-2DE06473D409}" srcOrd="0" destOrd="0" presId="urn:microsoft.com/office/officeart/2016/7/layout/RepeatingBendingProcessNew"/>
    <dgm:cxn modelId="{629154C3-5A7B-4A41-9649-6DC7FDA0A5DA}" type="presParOf" srcId="{287F9C5A-BD36-4D32-B25F-84942E0D7A19}" destId="{3E4AAA7C-9207-402E-8652-6D50B0775422}" srcOrd="2" destOrd="0" presId="urn:microsoft.com/office/officeart/2016/7/layout/RepeatingBendingProcessNew"/>
    <dgm:cxn modelId="{CFBA9549-90C2-4823-89BE-7B2280A14530}" type="presParOf" srcId="{287F9C5A-BD36-4D32-B25F-84942E0D7A19}" destId="{FAF39765-F904-43FC-BF5D-847BC64EB71C}" srcOrd="3" destOrd="0" presId="urn:microsoft.com/office/officeart/2016/7/layout/RepeatingBendingProcessNew"/>
    <dgm:cxn modelId="{D140E3A7-8E1E-4BA7-B6F2-3C243BD91DE0}" type="presParOf" srcId="{FAF39765-F904-43FC-BF5D-847BC64EB71C}" destId="{37DC2FAB-AC2A-4B2F-8425-1C2F3921CDF8}" srcOrd="0" destOrd="0" presId="urn:microsoft.com/office/officeart/2016/7/layout/RepeatingBendingProcessNew"/>
    <dgm:cxn modelId="{9B322132-D252-42E9-B43E-377326788E29}" type="presParOf" srcId="{287F9C5A-BD36-4D32-B25F-84942E0D7A19}" destId="{945232C8-9B37-4220-ACD6-768EC1BDC244}" srcOrd="4" destOrd="0" presId="urn:microsoft.com/office/officeart/2016/7/layout/RepeatingBendingProcessNew"/>
    <dgm:cxn modelId="{4E56AEB6-F782-4026-B7BC-08ECF9FE5B5E}" type="presParOf" srcId="{287F9C5A-BD36-4D32-B25F-84942E0D7A19}" destId="{49409374-B39A-4529-8DCE-0AC8D905C6B0}" srcOrd="5" destOrd="0" presId="urn:microsoft.com/office/officeart/2016/7/layout/RepeatingBendingProcessNew"/>
    <dgm:cxn modelId="{88B5B29E-A7AA-403A-826C-7E0B052A89CE}" type="presParOf" srcId="{49409374-B39A-4529-8DCE-0AC8D905C6B0}" destId="{7D63AB16-7BDD-4E26-81B2-A62FA63F1BBF}" srcOrd="0" destOrd="0" presId="urn:microsoft.com/office/officeart/2016/7/layout/RepeatingBendingProcessNew"/>
    <dgm:cxn modelId="{46CE9885-D89C-42AC-A358-AD7B8AFA8D83}" type="presParOf" srcId="{287F9C5A-BD36-4D32-B25F-84942E0D7A19}" destId="{D8285073-3141-47BD-A811-08D5784ACDF3}" srcOrd="6" destOrd="0" presId="urn:microsoft.com/office/officeart/2016/7/layout/RepeatingBendingProcessNew"/>
    <dgm:cxn modelId="{512874E2-160F-4372-87C3-80B5108E8A57}" type="presParOf" srcId="{287F9C5A-BD36-4D32-B25F-84942E0D7A19}" destId="{48CA51B6-42A9-401B-90F8-7EABBCE2D75B}" srcOrd="7" destOrd="0" presId="urn:microsoft.com/office/officeart/2016/7/layout/RepeatingBendingProcessNew"/>
    <dgm:cxn modelId="{8DD8926E-DC7E-489F-9238-6FBD63E03A5D}" type="presParOf" srcId="{48CA51B6-42A9-401B-90F8-7EABBCE2D75B}" destId="{7FE791EA-BE55-4CC0-B5B2-331624B43D22}" srcOrd="0" destOrd="0" presId="urn:microsoft.com/office/officeart/2016/7/layout/RepeatingBendingProcessNew"/>
    <dgm:cxn modelId="{52171675-D98E-4BB4-B539-85BEEC39D4A1}" type="presParOf" srcId="{287F9C5A-BD36-4D32-B25F-84942E0D7A19}" destId="{3D3EE6A8-3072-46DA-BA9C-89F57235D457}" srcOrd="8" destOrd="0" presId="urn:microsoft.com/office/officeart/2016/7/layout/RepeatingBendingProcessNew"/>
    <dgm:cxn modelId="{BFAE40AF-8560-4817-AC91-F51CBE39CE5D}" type="presParOf" srcId="{287F9C5A-BD36-4D32-B25F-84942E0D7A19}" destId="{305060DB-8428-41EC-9DC7-0591AA39F4BF}" srcOrd="9" destOrd="0" presId="urn:microsoft.com/office/officeart/2016/7/layout/RepeatingBendingProcessNew"/>
    <dgm:cxn modelId="{24C138F9-4CEA-4F22-96A1-FED6D90A7995}" type="presParOf" srcId="{305060DB-8428-41EC-9DC7-0591AA39F4BF}" destId="{29888C41-42DF-4A8C-B726-71CEA5AB8314}" srcOrd="0" destOrd="0" presId="urn:microsoft.com/office/officeart/2016/7/layout/RepeatingBendingProcessNew"/>
    <dgm:cxn modelId="{93DD1B77-EFD7-458C-80B2-3F0F1116DD74}" type="presParOf" srcId="{287F9C5A-BD36-4D32-B25F-84942E0D7A19}" destId="{C5BA82A5-816B-47C2-85CE-43F1011E53B0}" srcOrd="10" destOrd="0" presId="urn:microsoft.com/office/officeart/2016/7/layout/RepeatingBendingProcessNew"/>
    <dgm:cxn modelId="{67822BB2-4595-4183-BD17-5C2DBA899BC6}" type="presParOf" srcId="{287F9C5A-BD36-4D32-B25F-84942E0D7A19}" destId="{6628E85C-8711-4B77-9858-6BA4D176BA19}" srcOrd="11" destOrd="0" presId="urn:microsoft.com/office/officeart/2016/7/layout/RepeatingBendingProcessNew"/>
    <dgm:cxn modelId="{E5B490F9-4721-4BC2-8407-C9C8016BAFFF}" type="presParOf" srcId="{6628E85C-8711-4B77-9858-6BA4D176BA19}" destId="{508E523F-05C3-46B9-9ECD-B0B82680FE69}" srcOrd="0" destOrd="0" presId="urn:microsoft.com/office/officeart/2016/7/layout/RepeatingBendingProcessNew"/>
    <dgm:cxn modelId="{E5718599-3235-4113-A95D-176E68985049}" type="presParOf" srcId="{287F9C5A-BD36-4D32-B25F-84942E0D7A19}" destId="{69DDC8CB-D89E-4E8C-AFF1-FE87A6016742}" srcOrd="12" destOrd="0" presId="urn:microsoft.com/office/officeart/2016/7/layout/RepeatingBendingProcessNew"/>
    <dgm:cxn modelId="{22A20B18-5DE3-45E3-9F5F-DE40344EDDD8}" type="presParOf" srcId="{287F9C5A-BD36-4D32-B25F-84942E0D7A19}" destId="{D2A3E2A3-5B20-4305-9C8A-15014ED54D2B}" srcOrd="13" destOrd="0" presId="urn:microsoft.com/office/officeart/2016/7/layout/RepeatingBendingProcessNew"/>
    <dgm:cxn modelId="{9B235A47-7F3C-4B79-A78B-21D3AFCF6220}" type="presParOf" srcId="{D2A3E2A3-5B20-4305-9C8A-15014ED54D2B}" destId="{B7F7C087-9E12-4813-8B89-F9CF288F5F3F}" srcOrd="0" destOrd="0" presId="urn:microsoft.com/office/officeart/2016/7/layout/RepeatingBendingProcessNew"/>
    <dgm:cxn modelId="{D72DD8B3-3C90-4323-89F8-758684E242BD}" type="presParOf" srcId="{287F9C5A-BD36-4D32-B25F-84942E0D7A19}" destId="{95B79A5B-C5D8-461F-AFC2-5A726A4C6126}" srcOrd="14" destOrd="0" presId="urn:microsoft.com/office/officeart/2016/7/layout/RepeatingBendingProcessNew"/>
    <dgm:cxn modelId="{88D63993-2060-4083-BDF6-1A7BC7F835B2}" type="presParOf" srcId="{287F9C5A-BD36-4D32-B25F-84942E0D7A19}" destId="{C48D254C-3815-4E85-880F-B96F742581DC}" srcOrd="15" destOrd="0" presId="urn:microsoft.com/office/officeart/2016/7/layout/RepeatingBendingProcessNew"/>
    <dgm:cxn modelId="{A8E795BA-9C5B-4681-A7C2-34D3B414DFAF}" type="presParOf" srcId="{C48D254C-3815-4E85-880F-B96F742581DC}" destId="{D36FE173-A251-433D-B19F-B6ADB926B3DC}" srcOrd="0" destOrd="0" presId="urn:microsoft.com/office/officeart/2016/7/layout/RepeatingBendingProcessNew"/>
    <dgm:cxn modelId="{8570D36D-B5A6-4108-BF0C-5505311E4B54}" type="presParOf" srcId="{287F9C5A-BD36-4D32-B25F-84942E0D7A19}" destId="{CA699C7B-9DBA-4249-807E-AAF143A386FF}" srcOrd="16" destOrd="0" presId="urn:microsoft.com/office/officeart/2016/7/layout/RepeatingBendingProcessNew"/>
    <dgm:cxn modelId="{8EDEA341-38B1-46D1-9193-8AD81C1FBE65}" type="presParOf" srcId="{287F9C5A-BD36-4D32-B25F-84942E0D7A19}" destId="{446612DD-F67A-4314-BE67-BB82AC0F50F6}" srcOrd="17" destOrd="0" presId="urn:microsoft.com/office/officeart/2016/7/layout/RepeatingBendingProcessNew"/>
    <dgm:cxn modelId="{E80D9AC6-9CAB-460F-A514-E33B4A2F5CDB}" type="presParOf" srcId="{446612DD-F67A-4314-BE67-BB82AC0F50F6}" destId="{C7D45EA2-D02D-48C4-91DA-C099FB3C637B}" srcOrd="0" destOrd="0" presId="urn:microsoft.com/office/officeart/2016/7/layout/RepeatingBendingProcessNew"/>
    <dgm:cxn modelId="{2A64C413-5347-4D26-95CC-6857E3FB8280}" type="presParOf" srcId="{287F9C5A-BD36-4D32-B25F-84942E0D7A19}" destId="{9A7F8748-D1A5-4FB8-90E2-1D8DE58A8AE1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9D0AC-4B76-45F0-8525-BE01391B5A70}" type="doc">
      <dgm:prSet loTypeId="urn:microsoft.com/office/officeart/2005/8/layout/vList2" loCatId="list" qsTypeId="urn:microsoft.com/office/officeart/2005/8/quickstyle/simple5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3D73878A-0E0B-4F1F-A48A-BC0DEE4261BF}">
      <dgm:prSet/>
      <dgm:spPr/>
      <dgm:t>
        <a:bodyPr/>
        <a:lstStyle/>
        <a:p>
          <a:r>
            <a:rPr lang="en-US"/>
            <a:t>General Features</a:t>
          </a:r>
        </a:p>
      </dgm:t>
    </dgm:pt>
    <dgm:pt modelId="{E60FF398-8F1E-40FC-B431-00B1305B15A8}" type="parTrans" cxnId="{3B46217E-ACA8-4BA4-B61F-54BC11BDFCF0}">
      <dgm:prSet/>
      <dgm:spPr/>
      <dgm:t>
        <a:bodyPr/>
        <a:lstStyle/>
        <a:p>
          <a:endParaRPr lang="en-US"/>
        </a:p>
      </dgm:t>
    </dgm:pt>
    <dgm:pt modelId="{B1A679F6-CF83-48E9-AFF5-4718E693701B}" type="sibTrans" cxnId="{3B46217E-ACA8-4BA4-B61F-54BC11BDFCF0}">
      <dgm:prSet/>
      <dgm:spPr/>
      <dgm:t>
        <a:bodyPr/>
        <a:lstStyle/>
        <a:p>
          <a:endParaRPr lang="en-US"/>
        </a:p>
      </dgm:t>
    </dgm:pt>
    <dgm:pt modelId="{0E894A53-3FAB-4F73-8387-A4417F457BCE}">
      <dgm:prSet/>
      <dgm:spPr/>
      <dgm:t>
        <a:bodyPr/>
        <a:lstStyle/>
        <a:p>
          <a:r>
            <a:rPr lang="en-US"/>
            <a:t>Temporal smoothing → reduces random noise</a:t>
          </a:r>
        </a:p>
      </dgm:t>
    </dgm:pt>
    <dgm:pt modelId="{24D16BCE-1DC4-4D59-AD14-99B2B3C08238}" type="parTrans" cxnId="{BF227A68-1A6B-41FD-B5F7-A18A096D6387}">
      <dgm:prSet/>
      <dgm:spPr/>
      <dgm:t>
        <a:bodyPr/>
        <a:lstStyle/>
        <a:p>
          <a:endParaRPr lang="en-US"/>
        </a:p>
      </dgm:t>
    </dgm:pt>
    <dgm:pt modelId="{F417CF38-4467-47E6-967D-6C28CB06A70A}" type="sibTrans" cxnId="{BF227A68-1A6B-41FD-B5F7-A18A096D6387}">
      <dgm:prSet/>
      <dgm:spPr/>
      <dgm:t>
        <a:bodyPr/>
        <a:lstStyle/>
        <a:p>
          <a:endParaRPr lang="en-US"/>
        </a:p>
      </dgm:t>
    </dgm:pt>
    <dgm:pt modelId="{0F4DC245-A972-46A6-9F2A-AD4A05C4D7AC}">
      <dgm:prSet/>
      <dgm:spPr/>
      <dgm:t>
        <a:bodyPr/>
        <a:lstStyle/>
        <a:p>
          <a:r>
            <a:rPr lang="en-US"/>
            <a:t>Notch &amp; bandpass filtering → removes flicker and isolates HR frequency band (0.8–3 Hz)</a:t>
          </a:r>
        </a:p>
      </dgm:t>
    </dgm:pt>
    <dgm:pt modelId="{CB8E4D12-FD46-4EAF-8D69-606C40695595}" type="parTrans" cxnId="{314909BF-9236-4C93-9016-F93671EFE622}">
      <dgm:prSet/>
      <dgm:spPr/>
      <dgm:t>
        <a:bodyPr/>
        <a:lstStyle/>
        <a:p>
          <a:endParaRPr lang="en-US"/>
        </a:p>
      </dgm:t>
    </dgm:pt>
    <dgm:pt modelId="{3DB64AB4-3D25-4E8C-BC6D-5AE54943F4B4}" type="sibTrans" cxnId="{314909BF-9236-4C93-9016-F93671EFE622}">
      <dgm:prSet/>
      <dgm:spPr/>
      <dgm:t>
        <a:bodyPr/>
        <a:lstStyle/>
        <a:p>
          <a:endParaRPr lang="en-US"/>
        </a:p>
      </dgm:t>
    </dgm:pt>
    <dgm:pt modelId="{A4165C19-32FB-4208-888B-41D0284871C6}">
      <dgm:prSet/>
      <dgm:spPr/>
      <dgm:t>
        <a:bodyPr/>
        <a:lstStyle/>
        <a:p>
          <a:r>
            <a:rPr lang="en-US"/>
            <a:t>Robust normalization → stabilizes signal against outliers</a:t>
          </a:r>
        </a:p>
      </dgm:t>
    </dgm:pt>
    <dgm:pt modelId="{F821C65D-7C19-4197-96D7-DA27EB3238F6}" type="parTrans" cxnId="{27566B7B-A464-41E7-9E18-B45677771257}">
      <dgm:prSet/>
      <dgm:spPr/>
      <dgm:t>
        <a:bodyPr/>
        <a:lstStyle/>
        <a:p>
          <a:endParaRPr lang="en-US"/>
        </a:p>
      </dgm:t>
    </dgm:pt>
    <dgm:pt modelId="{C4535FC1-C5F6-4D79-8B95-D5CBC4B10A60}" type="sibTrans" cxnId="{27566B7B-A464-41E7-9E18-B45677771257}">
      <dgm:prSet/>
      <dgm:spPr/>
      <dgm:t>
        <a:bodyPr/>
        <a:lstStyle/>
        <a:p>
          <a:endParaRPr lang="en-US"/>
        </a:p>
      </dgm:t>
    </dgm:pt>
    <dgm:pt modelId="{A859F734-6B70-47EA-9F23-82471D7051E0}">
      <dgm:prSet/>
      <dgm:spPr/>
      <dgm:t>
        <a:bodyPr/>
        <a:lstStyle/>
        <a:p>
          <a:r>
            <a:rPr lang="en-US"/>
            <a:t>Adaptive smoothing → adjusts filtering strength based on signal quality</a:t>
          </a:r>
        </a:p>
      </dgm:t>
    </dgm:pt>
    <dgm:pt modelId="{0EBFCC5B-5125-4F40-8FA8-5462D35D7DDA}" type="parTrans" cxnId="{101E90E4-56CF-4FE2-A94D-CA4CF711279E}">
      <dgm:prSet/>
      <dgm:spPr/>
      <dgm:t>
        <a:bodyPr/>
        <a:lstStyle/>
        <a:p>
          <a:endParaRPr lang="en-US"/>
        </a:p>
      </dgm:t>
    </dgm:pt>
    <dgm:pt modelId="{EBFBB2A1-8A68-4932-A26C-C81062A9E4A2}" type="sibTrans" cxnId="{101E90E4-56CF-4FE2-A94D-CA4CF711279E}">
      <dgm:prSet/>
      <dgm:spPr/>
      <dgm:t>
        <a:bodyPr/>
        <a:lstStyle/>
        <a:p>
          <a:endParaRPr lang="en-US"/>
        </a:p>
      </dgm:t>
    </dgm:pt>
    <dgm:pt modelId="{9984350D-DAA0-47A5-8AAE-9597E7585A65}">
      <dgm:prSet/>
      <dgm:spPr/>
      <dgm:t>
        <a:bodyPr/>
        <a:lstStyle/>
        <a:p>
          <a:r>
            <a:rPr lang="en-US"/>
            <a:t>Baseline correction → removes slow drifts from motion or lighting changes</a:t>
          </a:r>
        </a:p>
      </dgm:t>
    </dgm:pt>
    <dgm:pt modelId="{627E1B47-ED54-4D94-A685-63CD45A9BEDE}" type="parTrans" cxnId="{C8E2205B-4BF0-4F30-9B8F-A737DAE3A2E5}">
      <dgm:prSet/>
      <dgm:spPr/>
      <dgm:t>
        <a:bodyPr/>
        <a:lstStyle/>
        <a:p>
          <a:endParaRPr lang="en-US"/>
        </a:p>
      </dgm:t>
    </dgm:pt>
    <dgm:pt modelId="{738872AD-59AA-4694-9B1C-9710A2BE7058}" type="sibTrans" cxnId="{C8E2205B-4BF0-4F30-9B8F-A737DAE3A2E5}">
      <dgm:prSet/>
      <dgm:spPr/>
      <dgm:t>
        <a:bodyPr/>
        <a:lstStyle/>
        <a:p>
          <a:endParaRPr lang="en-US"/>
        </a:p>
      </dgm:t>
    </dgm:pt>
    <dgm:pt modelId="{0D1B7B0B-F472-4AE0-9851-89EBEFD71C36}" type="pres">
      <dgm:prSet presAssocID="{EB69D0AC-4B76-45F0-8525-BE01391B5A70}" presName="linear" presStyleCnt="0">
        <dgm:presLayoutVars>
          <dgm:animLvl val="lvl"/>
          <dgm:resizeHandles val="exact"/>
        </dgm:presLayoutVars>
      </dgm:prSet>
      <dgm:spPr/>
    </dgm:pt>
    <dgm:pt modelId="{5BF3CD1B-F808-47B5-ABAE-F0BBDDAD0983}" type="pres">
      <dgm:prSet presAssocID="{3D73878A-0E0B-4F1F-A48A-BC0DEE4261B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DA33DF-454E-4A95-BAF1-70B7E014634C}" type="pres">
      <dgm:prSet presAssocID="{3D73878A-0E0B-4F1F-A48A-BC0DEE4261B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715981E-6EAF-4F0A-AB9F-D523B91941A5}" type="presOf" srcId="{0F4DC245-A972-46A6-9F2A-AD4A05C4D7AC}" destId="{63DA33DF-454E-4A95-BAF1-70B7E014634C}" srcOrd="0" destOrd="1" presId="urn:microsoft.com/office/officeart/2005/8/layout/vList2"/>
    <dgm:cxn modelId="{EF2A0A2A-F1D6-41B4-B816-11B05DE23F62}" type="presOf" srcId="{EB69D0AC-4B76-45F0-8525-BE01391B5A70}" destId="{0D1B7B0B-F472-4AE0-9851-89EBEFD71C36}" srcOrd="0" destOrd="0" presId="urn:microsoft.com/office/officeart/2005/8/layout/vList2"/>
    <dgm:cxn modelId="{C8E2205B-4BF0-4F30-9B8F-A737DAE3A2E5}" srcId="{3D73878A-0E0B-4F1F-A48A-BC0DEE4261BF}" destId="{9984350D-DAA0-47A5-8AAE-9597E7585A65}" srcOrd="4" destOrd="0" parTransId="{627E1B47-ED54-4D94-A685-63CD45A9BEDE}" sibTransId="{738872AD-59AA-4694-9B1C-9710A2BE7058}"/>
    <dgm:cxn modelId="{BF227A68-1A6B-41FD-B5F7-A18A096D6387}" srcId="{3D73878A-0E0B-4F1F-A48A-BC0DEE4261BF}" destId="{0E894A53-3FAB-4F73-8387-A4417F457BCE}" srcOrd="0" destOrd="0" parTransId="{24D16BCE-1DC4-4D59-AD14-99B2B3C08238}" sibTransId="{F417CF38-4467-47E6-967D-6C28CB06A70A}"/>
    <dgm:cxn modelId="{27566B7B-A464-41E7-9E18-B45677771257}" srcId="{3D73878A-0E0B-4F1F-A48A-BC0DEE4261BF}" destId="{A4165C19-32FB-4208-888B-41D0284871C6}" srcOrd="2" destOrd="0" parTransId="{F821C65D-7C19-4197-96D7-DA27EB3238F6}" sibTransId="{C4535FC1-C5F6-4D79-8B95-D5CBC4B10A60}"/>
    <dgm:cxn modelId="{3B46217E-ACA8-4BA4-B61F-54BC11BDFCF0}" srcId="{EB69D0AC-4B76-45F0-8525-BE01391B5A70}" destId="{3D73878A-0E0B-4F1F-A48A-BC0DEE4261BF}" srcOrd="0" destOrd="0" parTransId="{E60FF398-8F1E-40FC-B431-00B1305B15A8}" sibTransId="{B1A679F6-CF83-48E9-AFF5-4718E693701B}"/>
    <dgm:cxn modelId="{32309B8C-2F59-4847-99E8-B511AA2F8A81}" type="presOf" srcId="{A4165C19-32FB-4208-888B-41D0284871C6}" destId="{63DA33DF-454E-4A95-BAF1-70B7E014634C}" srcOrd="0" destOrd="2" presId="urn:microsoft.com/office/officeart/2005/8/layout/vList2"/>
    <dgm:cxn modelId="{AC8A459A-C209-4281-8662-BA82EDD527A9}" type="presOf" srcId="{0E894A53-3FAB-4F73-8387-A4417F457BCE}" destId="{63DA33DF-454E-4A95-BAF1-70B7E014634C}" srcOrd="0" destOrd="0" presId="urn:microsoft.com/office/officeart/2005/8/layout/vList2"/>
    <dgm:cxn modelId="{314909BF-9236-4C93-9016-F93671EFE622}" srcId="{3D73878A-0E0B-4F1F-A48A-BC0DEE4261BF}" destId="{0F4DC245-A972-46A6-9F2A-AD4A05C4D7AC}" srcOrd="1" destOrd="0" parTransId="{CB8E4D12-FD46-4EAF-8D69-606C40695595}" sibTransId="{3DB64AB4-3D25-4E8C-BC6D-5AE54943F4B4}"/>
    <dgm:cxn modelId="{D59983C1-BDBE-4F55-A7FB-E497DE2F5FE2}" type="presOf" srcId="{3D73878A-0E0B-4F1F-A48A-BC0DEE4261BF}" destId="{5BF3CD1B-F808-47B5-ABAE-F0BBDDAD0983}" srcOrd="0" destOrd="0" presId="urn:microsoft.com/office/officeart/2005/8/layout/vList2"/>
    <dgm:cxn modelId="{E37EFDCF-A02C-400A-8B44-3C6C85D82964}" type="presOf" srcId="{A859F734-6B70-47EA-9F23-82471D7051E0}" destId="{63DA33DF-454E-4A95-BAF1-70B7E014634C}" srcOrd="0" destOrd="3" presId="urn:microsoft.com/office/officeart/2005/8/layout/vList2"/>
    <dgm:cxn modelId="{12D332D5-FF5F-4DDE-A75A-1098A66438D2}" type="presOf" srcId="{9984350D-DAA0-47A5-8AAE-9597E7585A65}" destId="{63DA33DF-454E-4A95-BAF1-70B7E014634C}" srcOrd="0" destOrd="4" presId="urn:microsoft.com/office/officeart/2005/8/layout/vList2"/>
    <dgm:cxn modelId="{101E90E4-56CF-4FE2-A94D-CA4CF711279E}" srcId="{3D73878A-0E0B-4F1F-A48A-BC0DEE4261BF}" destId="{A859F734-6B70-47EA-9F23-82471D7051E0}" srcOrd="3" destOrd="0" parTransId="{0EBFCC5B-5125-4F40-8FA8-5462D35D7DDA}" sibTransId="{EBFBB2A1-8A68-4932-A26C-C81062A9E4A2}"/>
    <dgm:cxn modelId="{2000E495-7711-4ADD-8BC9-224D64DE5B3E}" type="presParOf" srcId="{0D1B7B0B-F472-4AE0-9851-89EBEFD71C36}" destId="{5BF3CD1B-F808-47B5-ABAE-F0BBDDAD0983}" srcOrd="0" destOrd="0" presId="urn:microsoft.com/office/officeart/2005/8/layout/vList2"/>
    <dgm:cxn modelId="{305FD0CB-25EF-4965-AA58-BB52893386B9}" type="presParOf" srcId="{0D1B7B0B-F472-4AE0-9851-89EBEFD71C36}" destId="{63DA33DF-454E-4A95-BAF1-70B7E01463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7258A-E5C9-4A72-803C-41A5673550A3}">
      <dsp:nvSpPr>
        <dsp:cNvPr id="0" name=""/>
        <dsp:cNvSpPr/>
      </dsp:nvSpPr>
      <dsp:spPr>
        <a:xfrm>
          <a:off x="0" y="530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2F3FD6-9C1A-4405-9EF7-1BABED3AE41A}">
      <dsp:nvSpPr>
        <dsp:cNvPr id="0" name=""/>
        <dsp:cNvSpPr/>
      </dsp:nvSpPr>
      <dsp:spPr>
        <a:xfrm>
          <a:off x="0" y="530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Project Recap:</a:t>
          </a:r>
          <a:r>
            <a:rPr lang="en-US" sz="2200" kern="1200"/>
            <a:t> Purpose &amp; problem solved</a:t>
          </a:r>
        </a:p>
      </dsp:txBody>
      <dsp:txXfrm>
        <a:off x="0" y="530"/>
        <a:ext cx="5257800" cy="483011"/>
      </dsp:txXfrm>
    </dsp:sp>
    <dsp:sp modelId="{2B720D42-493F-46F8-9388-351192970201}">
      <dsp:nvSpPr>
        <dsp:cNvPr id="0" name=""/>
        <dsp:cNvSpPr/>
      </dsp:nvSpPr>
      <dsp:spPr>
        <a:xfrm>
          <a:off x="0" y="483542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514645"/>
                <a:satOff val="3089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14645"/>
                <a:satOff val="3089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14645"/>
                <a:satOff val="3089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514645"/>
              <a:satOff val="30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FC4A5E-64B9-4E12-8D63-5484D31B624C}">
      <dsp:nvSpPr>
        <dsp:cNvPr id="0" name=""/>
        <dsp:cNvSpPr/>
      </dsp:nvSpPr>
      <dsp:spPr>
        <a:xfrm>
          <a:off x="0" y="483542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Existing rPPG Solutions &amp; Limitations</a:t>
          </a:r>
        </a:p>
      </dsp:txBody>
      <dsp:txXfrm>
        <a:off x="0" y="483542"/>
        <a:ext cx="5257800" cy="483011"/>
      </dsp:txXfrm>
    </dsp:sp>
    <dsp:sp modelId="{BD84C775-021F-409B-87AB-EDE887F16C52}">
      <dsp:nvSpPr>
        <dsp:cNvPr id="0" name=""/>
        <dsp:cNvSpPr/>
      </dsp:nvSpPr>
      <dsp:spPr>
        <a:xfrm>
          <a:off x="0" y="966553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1029291"/>
                <a:satOff val="6178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29291"/>
                <a:satOff val="6178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29291"/>
                <a:satOff val="6178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1029291"/>
              <a:satOff val="6178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FFA342-23AB-4A73-BB7C-0E81475E6BF7}">
      <dsp:nvSpPr>
        <dsp:cNvPr id="0" name=""/>
        <dsp:cNvSpPr/>
      </dsp:nvSpPr>
      <dsp:spPr>
        <a:xfrm>
          <a:off x="0" y="966553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Goal</a:t>
          </a:r>
        </a:p>
      </dsp:txBody>
      <dsp:txXfrm>
        <a:off x="0" y="966553"/>
        <a:ext cx="5257800" cy="483011"/>
      </dsp:txXfrm>
    </dsp:sp>
    <dsp:sp modelId="{A493C9F1-44BA-423C-864F-B27B2B037CA3}">
      <dsp:nvSpPr>
        <dsp:cNvPr id="0" name=""/>
        <dsp:cNvSpPr/>
      </dsp:nvSpPr>
      <dsp:spPr>
        <a:xfrm>
          <a:off x="0" y="1449564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1543936"/>
                <a:satOff val="9267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543936"/>
                <a:satOff val="9267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543936"/>
                <a:satOff val="9267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1543936"/>
              <a:satOff val="9267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07A8C-A437-446F-9B06-BD9965AEA883}">
      <dsp:nvSpPr>
        <dsp:cNvPr id="0" name=""/>
        <dsp:cNvSpPr/>
      </dsp:nvSpPr>
      <dsp:spPr>
        <a:xfrm>
          <a:off x="0" y="1449564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 Pipeline Overview</a:t>
          </a:r>
        </a:p>
      </dsp:txBody>
      <dsp:txXfrm>
        <a:off x="0" y="1449564"/>
        <a:ext cx="5257800" cy="483011"/>
      </dsp:txXfrm>
    </dsp:sp>
    <dsp:sp modelId="{822BA1E0-8BEF-4742-88BA-22FE7FA55C4C}">
      <dsp:nvSpPr>
        <dsp:cNvPr id="0" name=""/>
        <dsp:cNvSpPr/>
      </dsp:nvSpPr>
      <dsp:spPr>
        <a:xfrm>
          <a:off x="0" y="1932575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2058582"/>
                <a:satOff val="12356"/>
                <a:lumOff val="94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58582"/>
                <a:satOff val="12356"/>
                <a:lumOff val="94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58582"/>
                <a:satOff val="12356"/>
                <a:lumOff val="94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2058582"/>
              <a:satOff val="12356"/>
              <a:lumOff val="94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D8D99B-4466-4212-92BD-9FCC908A01DC}">
      <dsp:nvSpPr>
        <dsp:cNvPr id="0" name=""/>
        <dsp:cNvSpPr/>
      </dsp:nvSpPr>
      <dsp:spPr>
        <a:xfrm>
          <a:off x="0" y="1932575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FR &amp; NFR Requirements</a:t>
          </a:r>
        </a:p>
      </dsp:txBody>
      <dsp:txXfrm>
        <a:off x="0" y="1932575"/>
        <a:ext cx="5257800" cy="483011"/>
      </dsp:txXfrm>
    </dsp:sp>
    <dsp:sp modelId="{1641280C-3844-4066-9354-862B4CFE9E33}">
      <dsp:nvSpPr>
        <dsp:cNvPr id="0" name=""/>
        <dsp:cNvSpPr/>
      </dsp:nvSpPr>
      <dsp:spPr>
        <a:xfrm>
          <a:off x="0" y="2415587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2573227"/>
                <a:satOff val="15445"/>
                <a:lumOff val="117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573227"/>
                <a:satOff val="15445"/>
                <a:lumOff val="117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573227"/>
                <a:satOff val="15445"/>
                <a:lumOff val="117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2573227"/>
              <a:satOff val="15445"/>
              <a:lumOff val="1176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31435C-9DC4-4C9E-B2C4-23BB71C8EF74}">
      <dsp:nvSpPr>
        <dsp:cNvPr id="0" name=""/>
        <dsp:cNvSpPr/>
      </dsp:nvSpPr>
      <dsp:spPr>
        <a:xfrm>
          <a:off x="0" y="2415587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</a:t>
          </a:r>
        </a:p>
      </dsp:txBody>
      <dsp:txXfrm>
        <a:off x="0" y="2415587"/>
        <a:ext cx="5257800" cy="483011"/>
      </dsp:txXfrm>
    </dsp:sp>
    <dsp:sp modelId="{5665738F-030C-4ABB-9A08-816A45138695}">
      <dsp:nvSpPr>
        <dsp:cNvPr id="0" name=""/>
        <dsp:cNvSpPr/>
      </dsp:nvSpPr>
      <dsp:spPr>
        <a:xfrm>
          <a:off x="0" y="2898598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3087872"/>
                <a:satOff val="18534"/>
                <a:lumOff val="141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087872"/>
                <a:satOff val="18534"/>
                <a:lumOff val="141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087872"/>
                <a:satOff val="18534"/>
                <a:lumOff val="141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3087872"/>
              <a:satOff val="18534"/>
              <a:lumOff val="141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DD03C6-BD3D-4275-B56F-7F20A3975445}">
      <dsp:nvSpPr>
        <dsp:cNvPr id="0" name=""/>
        <dsp:cNvSpPr/>
      </dsp:nvSpPr>
      <dsp:spPr>
        <a:xfrm>
          <a:off x="0" y="2898598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Challenges </a:t>
          </a:r>
        </a:p>
      </dsp:txBody>
      <dsp:txXfrm>
        <a:off x="0" y="2898598"/>
        <a:ext cx="5257800" cy="483011"/>
      </dsp:txXfrm>
    </dsp:sp>
    <dsp:sp modelId="{36D33565-6F6C-46CF-97AB-04AADC201DE9}">
      <dsp:nvSpPr>
        <dsp:cNvPr id="0" name=""/>
        <dsp:cNvSpPr/>
      </dsp:nvSpPr>
      <dsp:spPr>
        <a:xfrm>
          <a:off x="0" y="3381609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3602518"/>
                <a:satOff val="21623"/>
                <a:lumOff val="164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602518"/>
                <a:satOff val="21623"/>
                <a:lumOff val="164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602518"/>
                <a:satOff val="21623"/>
                <a:lumOff val="164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3602518"/>
              <a:satOff val="21623"/>
              <a:lumOff val="164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E21086-EC64-4998-A25D-941180A50E53}">
      <dsp:nvSpPr>
        <dsp:cNvPr id="0" name=""/>
        <dsp:cNvSpPr/>
      </dsp:nvSpPr>
      <dsp:spPr>
        <a:xfrm>
          <a:off x="0" y="3381609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</a:t>
          </a:r>
        </a:p>
      </dsp:txBody>
      <dsp:txXfrm>
        <a:off x="0" y="3381609"/>
        <a:ext cx="5257800" cy="483011"/>
      </dsp:txXfrm>
    </dsp:sp>
    <dsp:sp modelId="{B62D2183-41E5-4C7C-8E61-7683E49571C7}">
      <dsp:nvSpPr>
        <dsp:cNvPr id="0" name=""/>
        <dsp:cNvSpPr/>
      </dsp:nvSpPr>
      <dsp:spPr>
        <a:xfrm>
          <a:off x="0" y="3864620"/>
          <a:ext cx="5257800" cy="0"/>
        </a:xfrm>
        <a:prstGeom prst="line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B9D0CD-A611-4135-8416-3E81EFF06B1E}">
      <dsp:nvSpPr>
        <dsp:cNvPr id="0" name=""/>
        <dsp:cNvSpPr/>
      </dsp:nvSpPr>
      <dsp:spPr>
        <a:xfrm>
          <a:off x="0" y="3864620"/>
          <a:ext cx="5257800" cy="483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Example</a:t>
          </a:r>
        </a:p>
      </dsp:txBody>
      <dsp:txXfrm>
        <a:off x="0" y="3864620"/>
        <a:ext cx="5257800" cy="4830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7F4F3-CECD-4ED5-A2A2-1CFB81DD1D1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93BF-0DAA-4ACD-842C-DE5338D4532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496D3-14CD-487A-B437-8867F3F3DAC0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Develop a non-contact heart rate monitoring system using a standard camera.</a:t>
          </a:r>
        </a:p>
      </dsp:txBody>
      <dsp:txXfrm>
        <a:off x="1834517" y="469890"/>
        <a:ext cx="3148942" cy="1335915"/>
      </dsp:txXfrm>
    </dsp:sp>
    <dsp:sp modelId="{C7C33A2A-5CDB-4E3D-ADD8-7C8C352928D5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3DA25-D3C5-4561-9ADB-BEBBEBBC515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8A2CD-7A3E-4E72-A157-6557CE59F7B7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remote photoplethysmography (rPPG) - extracting pulse from subtle color changes in the face.</a:t>
          </a:r>
        </a:p>
      </dsp:txBody>
      <dsp:txXfrm>
        <a:off x="7154322" y="469890"/>
        <a:ext cx="3148942" cy="1335915"/>
      </dsp:txXfrm>
    </dsp:sp>
    <dsp:sp modelId="{AA51DA79-97E8-45C5-8DE5-3EE9F264D99B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6CB37-468D-4ED3-A76E-1009B0242AF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D1AA6-AC46-4792-83AD-8F9D75D13C25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Traditional monitoring requires wearables or medical sensors, not always convenient or accessible.</a:t>
          </a:r>
        </a:p>
      </dsp:txBody>
      <dsp:txXfrm>
        <a:off x="1834517" y="2545532"/>
        <a:ext cx="3148942" cy="1335915"/>
      </dsp:txXfrm>
    </dsp:sp>
    <dsp:sp modelId="{575EA71A-5665-438D-92ED-4AB64B5B3DBD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86F5F-BC02-41D5-84FB-250BAB340F1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A5F2E-6DA2-46D0-97CE-28DEEB740C4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Deliver real-time, accurate (±5 BPM) heart rate estimation, robust to lighting, motion, and environmental challenges.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43941-D4D5-4DE3-A524-C3703799F3DE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20471-28D9-43FE-A9B3-8E60665E7707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CD7F9-7ECF-48BD-8E80-B50B258E8EA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Wearables (watches, bands): accurate but require constant physical contact</a:t>
          </a:r>
        </a:p>
      </dsp:txBody>
      <dsp:txXfrm>
        <a:off x="1057183" y="1805"/>
        <a:ext cx="9458416" cy="915310"/>
      </dsp:txXfrm>
    </dsp:sp>
    <dsp:sp modelId="{A1B6628B-679F-474F-83F6-F919C63929D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371D4-4C7F-4414-8C0C-501640514728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ADD59-CF2E-4103-87FC-8C4A7AB22EC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Mobile apps: easy to use but uncomfortable (finger on camera/flash)</a:t>
          </a:r>
        </a:p>
      </dsp:txBody>
      <dsp:txXfrm>
        <a:off x="1057183" y="1145944"/>
        <a:ext cx="9458416" cy="915310"/>
      </dsp:txXfrm>
    </dsp:sp>
    <dsp:sp modelId="{1F599F30-2301-48BE-AC6A-1C2551B15AF5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AFF7E-088D-4F5F-97B7-DEFA113E1E85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2597B-D928-485B-9AB5-DA9D53015160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Research algorithms: work in labs, but fail in real-world lighting &amp; motion</a:t>
          </a:r>
        </a:p>
      </dsp:txBody>
      <dsp:txXfrm>
        <a:off x="1057183" y="2290082"/>
        <a:ext cx="9458416" cy="915310"/>
      </dsp:txXfrm>
    </dsp:sp>
    <dsp:sp modelId="{037B679B-8A0B-4A91-BA34-4E582A81452A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8BB35-23C5-4ED2-96FE-CB0FEC70C27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82DFC-48F5-4ABC-938D-B7747C04D619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Often not real-time or need special hardware</a:t>
          </a: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39AD7-F1DF-4526-8E10-336E395BC264}">
      <dsp:nvSpPr>
        <dsp:cNvPr id="0" name=""/>
        <dsp:cNvSpPr/>
      </dsp:nvSpPr>
      <dsp:spPr>
        <a:xfrm>
          <a:off x="266625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575922"/>
        <a:ext cx="22142" cy="4428"/>
      </dsp:txXfrm>
    </dsp:sp>
    <dsp:sp modelId="{B59412C6-52F1-4DF4-BD63-CF3CE393D3FA}">
      <dsp:nvSpPr>
        <dsp:cNvPr id="0" name=""/>
        <dsp:cNvSpPr/>
      </dsp:nvSpPr>
      <dsp:spPr>
        <a:xfrm>
          <a:off x="742587" y="497"/>
          <a:ext cx="1925463" cy="115527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Input Video</a:t>
          </a:r>
        </a:p>
      </dsp:txBody>
      <dsp:txXfrm>
        <a:off x="742587" y="497"/>
        <a:ext cx="1925463" cy="1155278"/>
      </dsp:txXfrm>
    </dsp:sp>
    <dsp:sp modelId="{FAF39765-F904-43FC-BF5D-847BC64EB71C}">
      <dsp:nvSpPr>
        <dsp:cNvPr id="0" name=""/>
        <dsp:cNvSpPr/>
      </dsp:nvSpPr>
      <dsp:spPr>
        <a:xfrm>
          <a:off x="503457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68180"/>
              <a:satOff val="-7021"/>
              <a:lumOff val="45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575922"/>
        <a:ext cx="22142" cy="4428"/>
      </dsp:txXfrm>
    </dsp:sp>
    <dsp:sp modelId="{3E4AAA7C-9207-402E-8652-6D50B0775422}">
      <dsp:nvSpPr>
        <dsp:cNvPr id="0" name=""/>
        <dsp:cNvSpPr/>
      </dsp:nvSpPr>
      <dsp:spPr>
        <a:xfrm>
          <a:off x="3110907" y="497"/>
          <a:ext cx="1925463" cy="1155278"/>
        </a:xfrm>
        <a:prstGeom prst="rect">
          <a:avLst/>
        </a:prstGeom>
        <a:solidFill>
          <a:schemeClr val="accent1">
            <a:shade val="80000"/>
            <a:hueOff val="60622"/>
            <a:satOff val="-6321"/>
            <a:lumOff val="42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Face Detection</a:t>
          </a:r>
        </a:p>
      </dsp:txBody>
      <dsp:txXfrm>
        <a:off x="3110907" y="497"/>
        <a:ext cx="1925463" cy="1155278"/>
      </dsp:txXfrm>
    </dsp:sp>
    <dsp:sp modelId="{49409374-B39A-4529-8DCE-0AC8D905C6B0}">
      <dsp:nvSpPr>
        <dsp:cNvPr id="0" name=""/>
        <dsp:cNvSpPr/>
      </dsp:nvSpPr>
      <dsp:spPr>
        <a:xfrm>
          <a:off x="7402892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136360"/>
              <a:satOff val="-14042"/>
              <a:lumOff val="91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575922"/>
        <a:ext cx="22142" cy="4428"/>
      </dsp:txXfrm>
    </dsp:sp>
    <dsp:sp modelId="{945232C8-9B37-4220-ACD6-768EC1BDC244}">
      <dsp:nvSpPr>
        <dsp:cNvPr id="0" name=""/>
        <dsp:cNvSpPr/>
      </dsp:nvSpPr>
      <dsp:spPr>
        <a:xfrm>
          <a:off x="5479228" y="497"/>
          <a:ext cx="1925463" cy="1155278"/>
        </a:xfrm>
        <a:prstGeom prst="rect">
          <a:avLst/>
        </a:prstGeom>
        <a:solidFill>
          <a:schemeClr val="accent1">
            <a:shade val="80000"/>
            <a:hueOff val="121244"/>
            <a:satOff val="-12643"/>
            <a:lumOff val="84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ROI Tracking</a:t>
          </a:r>
        </a:p>
      </dsp:txBody>
      <dsp:txXfrm>
        <a:off x="5479228" y="497"/>
        <a:ext cx="1925463" cy="1155278"/>
      </dsp:txXfrm>
    </dsp:sp>
    <dsp:sp modelId="{48CA51B6-42A9-401B-90F8-7EABBCE2D75B}">
      <dsp:nvSpPr>
        <dsp:cNvPr id="0" name=""/>
        <dsp:cNvSpPr/>
      </dsp:nvSpPr>
      <dsp:spPr>
        <a:xfrm>
          <a:off x="1705319" y="1153976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04540"/>
              <a:satOff val="-21063"/>
              <a:lumOff val="137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1357890"/>
        <a:ext cx="355937" cy="4428"/>
      </dsp:txXfrm>
    </dsp:sp>
    <dsp:sp modelId="{D8285073-3141-47BD-A811-08D5784ACDF3}">
      <dsp:nvSpPr>
        <dsp:cNvPr id="0" name=""/>
        <dsp:cNvSpPr/>
      </dsp:nvSpPr>
      <dsp:spPr>
        <a:xfrm>
          <a:off x="7847548" y="497"/>
          <a:ext cx="1925463" cy="1155278"/>
        </a:xfrm>
        <a:prstGeom prst="rect">
          <a:avLst/>
        </a:prstGeom>
        <a:solidFill>
          <a:schemeClr val="accent1">
            <a:shade val="80000"/>
            <a:hueOff val="181866"/>
            <a:satOff val="-18964"/>
            <a:lumOff val="127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Green Channel Extraction</a:t>
          </a:r>
        </a:p>
      </dsp:txBody>
      <dsp:txXfrm>
        <a:off x="7847548" y="497"/>
        <a:ext cx="1925463" cy="1155278"/>
      </dsp:txXfrm>
    </dsp:sp>
    <dsp:sp modelId="{305060DB-8428-41EC-9DC7-0591AA39F4BF}">
      <dsp:nvSpPr>
        <dsp:cNvPr id="0" name=""/>
        <dsp:cNvSpPr/>
      </dsp:nvSpPr>
      <dsp:spPr>
        <a:xfrm>
          <a:off x="266625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272720"/>
              <a:satOff val="-28084"/>
              <a:lumOff val="183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2174057"/>
        <a:ext cx="22142" cy="4428"/>
      </dsp:txXfrm>
    </dsp:sp>
    <dsp:sp modelId="{3D3EE6A8-3072-46DA-BA9C-89F57235D457}">
      <dsp:nvSpPr>
        <dsp:cNvPr id="0" name=""/>
        <dsp:cNvSpPr/>
      </dsp:nvSpPr>
      <dsp:spPr>
        <a:xfrm>
          <a:off x="742587" y="1598632"/>
          <a:ext cx="1925463" cy="1155278"/>
        </a:xfrm>
        <a:prstGeom prst="rect">
          <a:avLst/>
        </a:prstGeom>
        <a:solidFill>
          <a:schemeClr val="accent1">
            <a:shade val="80000"/>
            <a:hueOff val="242488"/>
            <a:satOff val="-25285"/>
            <a:lumOff val="169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Multi-ROI Signal Combination</a:t>
          </a:r>
        </a:p>
      </dsp:txBody>
      <dsp:txXfrm>
        <a:off x="742587" y="1598632"/>
        <a:ext cx="1925463" cy="1155278"/>
      </dsp:txXfrm>
    </dsp:sp>
    <dsp:sp modelId="{6628E85C-8711-4B77-9858-6BA4D176BA19}">
      <dsp:nvSpPr>
        <dsp:cNvPr id="0" name=""/>
        <dsp:cNvSpPr/>
      </dsp:nvSpPr>
      <dsp:spPr>
        <a:xfrm>
          <a:off x="503457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340899"/>
              <a:satOff val="-35105"/>
              <a:lumOff val="22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2174057"/>
        <a:ext cx="22142" cy="4428"/>
      </dsp:txXfrm>
    </dsp:sp>
    <dsp:sp modelId="{C5BA82A5-816B-47C2-85CE-43F1011E53B0}">
      <dsp:nvSpPr>
        <dsp:cNvPr id="0" name=""/>
        <dsp:cNvSpPr/>
      </dsp:nvSpPr>
      <dsp:spPr>
        <a:xfrm>
          <a:off x="3110907" y="1598632"/>
          <a:ext cx="1925463" cy="1155278"/>
        </a:xfrm>
        <a:prstGeom prst="rect">
          <a:avLst/>
        </a:prstGeom>
        <a:solidFill>
          <a:schemeClr val="accent1">
            <a:shade val="80000"/>
            <a:hueOff val="303110"/>
            <a:satOff val="-31607"/>
            <a:lumOff val="212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Signal Preprocessing</a:t>
          </a:r>
        </a:p>
      </dsp:txBody>
      <dsp:txXfrm>
        <a:off x="3110907" y="1598632"/>
        <a:ext cx="1925463" cy="1155278"/>
      </dsp:txXfrm>
    </dsp:sp>
    <dsp:sp modelId="{D2A3E2A3-5B20-4305-9C8A-15014ED54D2B}">
      <dsp:nvSpPr>
        <dsp:cNvPr id="0" name=""/>
        <dsp:cNvSpPr/>
      </dsp:nvSpPr>
      <dsp:spPr>
        <a:xfrm>
          <a:off x="7402892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09079"/>
              <a:satOff val="-42126"/>
              <a:lumOff val="27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2174057"/>
        <a:ext cx="22142" cy="4428"/>
      </dsp:txXfrm>
    </dsp:sp>
    <dsp:sp modelId="{69DDC8CB-D89E-4E8C-AFF1-FE87A6016742}">
      <dsp:nvSpPr>
        <dsp:cNvPr id="0" name=""/>
        <dsp:cNvSpPr/>
      </dsp:nvSpPr>
      <dsp:spPr>
        <a:xfrm>
          <a:off x="5479228" y="1598632"/>
          <a:ext cx="1925463" cy="1155278"/>
        </a:xfrm>
        <a:prstGeom prst="rect">
          <a:avLst/>
        </a:prstGeom>
        <a:solidFill>
          <a:schemeClr val="accent1">
            <a:shade val="80000"/>
            <a:hueOff val="363732"/>
            <a:satOff val="-37928"/>
            <a:lumOff val="254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Heart Rate Estimation </a:t>
          </a:r>
        </a:p>
      </dsp:txBody>
      <dsp:txXfrm>
        <a:off x="5479228" y="1598632"/>
        <a:ext cx="1925463" cy="1155278"/>
      </dsp:txXfrm>
    </dsp:sp>
    <dsp:sp modelId="{C48D254C-3815-4E85-880F-B96F742581DC}">
      <dsp:nvSpPr>
        <dsp:cNvPr id="0" name=""/>
        <dsp:cNvSpPr/>
      </dsp:nvSpPr>
      <dsp:spPr>
        <a:xfrm>
          <a:off x="1705319" y="2752111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477259"/>
              <a:satOff val="-49147"/>
              <a:lumOff val="320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2956025"/>
        <a:ext cx="355937" cy="4428"/>
      </dsp:txXfrm>
    </dsp:sp>
    <dsp:sp modelId="{95B79A5B-C5D8-461F-AFC2-5A726A4C6126}">
      <dsp:nvSpPr>
        <dsp:cNvPr id="0" name=""/>
        <dsp:cNvSpPr/>
      </dsp:nvSpPr>
      <dsp:spPr>
        <a:xfrm>
          <a:off x="7847548" y="1598632"/>
          <a:ext cx="1925463" cy="1155278"/>
        </a:xfrm>
        <a:prstGeom prst="rect">
          <a:avLst/>
        </a:prstGeom>
        <a:solidFill>
          <a:schemeClr val="accent1">
            <a:shade val="80000"/>
            <a:hueOff val="424354"/>
            <a:satOff val="-44249"/>
            <a:lumOff val="297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Signal Quality Assessment</a:t>
          </a:r>
        </a:p>
      </dsp:txBody>
      <dsp:txXfrm>
        <a:off x="7847548" y="1598632"/>
        <a:ext cx="1925463" cy="1155278"/>
      </dsp:txXfrm>
    </dsp:sp>
    <dsp:sp modelId="{446612DD-F67A-4314-BE67-BB82AC0F50F6}">
      <dsp:nvSpPr>
        <dsp:cNvPr id="0" name=""/>
        <dsp:cNvSpPr/>
      </dsp:nvSpPr>
      <dsp:spPr>
        <a:xfrm>
          <a:off x="2666251" y="3728687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12700" cap="flat" cmpd="sng" algn="ctr">
          <a:solidFill>
            <a:schemeClr val="accent1">
              <a:shade val="90000"/>
              <a:hueOff val="545439"/>
              <a:satOff val="-56168"/>
              <a:lumOff val="366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3772192"/>
        <a:ext cx="22142" cy="4428"/>
      </dsp:txXfrm>
    </dsp:sp>
    <dsp:sp modelId="{CA699C7B-9DBA-4249-807E-AAF143A386FF}">
      <dsp:nvSpPr>
        <dsp:cNvPr id="0" name=""/>
        <dsp:cNvSpPr/>
      </dsp:nvSpPr>
      <dsp:spPr>
        <a:xfrm>
          <a:off x="742587" y="3196767"/>
          <a:ext cx="1925463" cy="1155278"/>
        </a:xfrm>
        <a:prstGeom prst="rect">
          <a:avLst/>
        </a:prstGeom>
        <a:solidFill>
          <a:schemeClr val="accent1">
            <a:shade val="80000"/>
            <a:hueOff val="484976"/>
            <a:satOff val="-50571"/>
            <a:lumOff val="339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Heart Rate Filtering &amp; Smoothing</a:t>
          </a:r>
        </a:p>
      </dsp:txBody>
      <dsp:txXfrm>
        <a:off x="742587" y="3196767"/>
        <a:ext cx="1925463" cy="1155278"/>
      </dsp:txXfrm>
    </dsp:sp>
    <dsp:sp modelId="{9A7F8748-D1A5-4FB8-90E2-1D8DE58A8AE1}">
      <dsp:nvSpPr>
        <dsp:cNvPr id="0" name=""/>
        <dsp:cNvSpPr/>
      </dsp:nvSpPr>
      <dsp:spPr>
        <a:xfrm>
          <a:off x="3110907" y="3196767"/>
          <a:ext cx="1925463" cy="1155278"/>
        </a:xfrm>
        <a:prstGeom prst="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GUI Display &amp; Output</a:t>
          </a:r>
        </a:p>
      </dsp:txBody>
      <dsp:txXfrm>
        <a:off x="3110907" y="3196767"/>
        <a:ext cx="1925463" cy="1155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CD1B-F808-47B5-ABAE-F0BBDDAD0983}">
      <dsp:nvSpPr>
        <dsp:cNvPr id="0" name=""/>
        <dsp:cNvSpPr/>
      </dsp:nvSpPr>
      <dsp:spPr>
        <a:xfrm>
          <a:off x="0" y="223877"/>
          <a:ext cx="5334197" cy="589679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General Features</a:t>
          </a:r>
        </a:p>
      </dsp:txBody>
      <dsp:txXfrm>
        <a:off x="28786" y="252663"/>
        <a:ext cx="5276625" cy="532107"/>
      </dsp:txXfrm>
    </dsp:sp>
    <dsp:sp modelId="{63DA33DF-454E-4A95-BAF1-70B7E014634C}">
      <dsp:nvSpPr>
        <dsp:cNvPr id="0" name=""/>
        <dsp:cNvSpPr/>
      </dsp:nvSpPr>
      <dsp:spPr>
        <a:xfrm>
          <a:off x="0" y="813557"/>
          <a:ext cx="5334197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6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Temporal smoothing → reduces random noise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Notch &amp; bandpass filtering → removes flicker and isolates HR frequency band (0.8–3 Hz)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Robust normalization → stabilizes signal against outliers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Adaptive smoothing → adjusts filtering strength based on signal quality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Baseline correction → removes slow drifts from motion or lighting changes</a:t>
          </a:r>
        </a:p>
      </dsp:txBody>
      <dsp:txXfrm>
        <a:off x="0" y="813557"/>
        <a:ext cx="5334197" cy="273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B43C9E-5276-3B94-9244-09C644C93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8C643BD-3FA0-6130-2752-F883301F4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25CB9C-1049-DC3C-D468-910170A2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124E73-12EC-EB62-B83D-32461981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9E10F2-E473-E4A4-6A5A-38029946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464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665FA0-D115-1A46-A111-D9C4F6C2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22D87FF-DB03-3926-4E8C-3B2B3C5CF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60AFF2-C518-70D8-A56E-78E34779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607DDF-57ED-5C9F-4AFB-DFC4DA25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447D87-5AA5-D091-D81B-8D14C947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405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EE5F6C9-5D6C-486B-3170-1E72AAE58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E4DFE95-36B1-4140-A4D4-8DFD52CD7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8DD351-2307-9CEF-CE57-823076F5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99AF868-47D2-5901-4A73-D08C0E75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1D616D-8FDF-E960-E86C-FB51C0DE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892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317AE4-B905-0C56-8091-4F6AF477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B9784CD-11DA-D879-E310-B4CF8764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CFFF0B3-B156-1B1C-AEAE-70B36AFC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35D8237-2FEB-B487-AAD5-EB903407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34057C3-EE7B-5013-FA05-E0062378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595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B19444-7D28-9690-ED81-5A4CAE79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4C080D-5A6C-D57F-F184-5DB94EC72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418249-3236-AA25-E65B-EA9BE548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B649A0-D1E6-FF78-6D01-600DB6D6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595A4C4-9E15-7E20-5E66-964B93B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811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7A60A6-6F09-886F-78D7-D3CA289E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8C9DA5-D5A8-BC0B-D4A2-59A96F26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95891BA-1929-0400-DCA3-FF950A7A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3258623-726B-9E12-7001-0CF69AE4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E40E3F0-2901-A238-E8C6-72A83F7C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334C5B4-4112-8D80-4E37-589B67F6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022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5FE22C-B639-87B1-A884-4BB4D12A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D37054D-EF15-0FF0-FD8F-A251B82D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4A9648F-6188-DBBB-8E28-A55711E22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9CE33A3-DF6B-39B3-C1E2-E8976102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AE4F40-27B5-D2F5-DD34-00EC43A92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D35AC82-B1B1-5C74-39ED-4DE75EF7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E98412B-BAD6-2AD1-AB7B-A4F9A350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ECF026C-E7F8-85C5-5D3A-CA7D502E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920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1752C6-B5D7-467E-4A50-09E166CD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33767F3-7335-DD19-15E9-C851CB8C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69348A1-1ADB-D89B-AA82-9A3D2D62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DE575E3-161C-43CF-58F9-26173005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73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0F5263E-4628-E3D1-3BF0-D7D09E7D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2AC622C-84FF-6428-0E3B-CF5678DF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4E3161-5089-0F1F-2F61-3952E436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13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6F990E-E25C-E697-5001-385F678B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442B44-9F5C-2A84-25C6-5EE18FE6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5F7A84C-B23C-E31A-D82D-48801F373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264E894-F930-62BE-4898-BDB42B12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8152018-9B4B-321F-B7C0-AFA7219B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96114F3-1D05-0FC1-D7E5-49733EB7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160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CDCB03-2059-932A-F71E-2CE5F91C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915E6AD-F807-5005-6DCE-4C88E2383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78C9DA8-5B4D-E806-5846-1199CFAC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2A2233F-4B42-273B-8987-5CD87737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606A888-0A1A-4FFA-6B35-C6BE2184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3A4CEA4-8CC0-88BF-3F09-6DECED22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671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740480B-7786-0540-025F-2E49A78C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D4A3AC2-98FC-81E9-2AFD-F8A8A9A5E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BFCBB18-DF37-4B21-ECDD-1BBE7DF1D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51E6B-8CE8-4677-A104-01B3FC074012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2654D2-2296-A5A4-FAC8-A452B750E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E635E3-584D-0C35-5DFA-7D6DAA9A4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B08C3-CBF2-422B-9BC5-039C35BB36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36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35OmcIJDWc?feature=oembed" TargetMode="Externa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עיגול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F46BA4F-1E13-6C50-4523-F6C5B058C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t="2461" r="1910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B0D5BDD-2652-FF0E-EEE4-56A0471075EB}"/>
              </a:ext>
            </a:extLst>
          </p:cNvPr>
          <p:cNvSpPr txBox="1"/>
          <p:nvPr/>
        </p:nvSpPr>
        <p:spPr>
          <a:xfrm>
            <a:off x="290362" y="5006795"/>
            <a:ext cx="2517795" cy="1409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Presented By:</a:t>
            </a:r>
            <a:b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Nadav Reubens </a:t>
            </a: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Sisso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47BF5C2-C302-EEB0-E895-1EC04A7F2E3E}"/>
              </a:ext>
            </a:extLst>
          </p:cNvPr>
          <p:cNvSpPr txBox="1"/>
          <p:nvPr/>
        </p:nvSpPr>
        <p:spPr>
          <a:xfrm>
            <a:off x="3143153" y="5207540"/>
            <a:ext cx="3171217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cs typeface="+mj-cs"/>
              </a:rPr>
              <a:t>Supervised by: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Dr. Dan Lemberg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Mrs. Elena Kramer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</a:t>
            </a: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52384A1-407D-BB07-0C22-5593C3551B3A}"/>
              </a:ext>
            </a:extLst>
          </p:cNvPr>
          <p:cNvSpPr txBox="1"/>
          <p:nvPr/>
        </p:nvSpPr>
        <p:spPr>
          <a:xfrm>
            <a:off x="481029" y="833752"/>
            <a:ext cx="528423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000" b="1" kern="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PulseVision</a:t>
            </a:r>
            <a:endParaRPr lang="en-US" sz="3000" b="1" kern="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algn="l" rtl="0"/>
            <a:r>
              <a:rPr lang="en-US" sz="3000" b="1" kern="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Video Based Heart Rate Measurement Using Variable Lighting</a:t>
            </a:r>
            <a:endParaRPr lang="he-IL" sz="3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184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F61F-D8A9-EC1D-3BD7-3F22544D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EA7484-68DA-C056-394D-3D87A951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Functional &amp; Non-Functional Requirements</a:t>
            </a:r>
            <a:endParaRPr lang="he-IL" dirty="0"/>
          </a:p>
        </p:txBody>
      </p:sp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482A678D-6462-7EB8-0552-761E593F2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439953"/>
              </p:ext>
            </p:extLst>
          </p:nvPr>
        </p:nvGraphicFramePr>
        <p:xfrm>
          <a:off x="6206244" y="2182306"/>
          <a:ext cx="5147554" cy="42113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37951">
                  <a:extLst>
                    <a:ext uri="{9D8B030D-6E8A-4147-A177-3AD203B41FA5}">
                      <a16:colId xmlns:a16="http://schemas.microsoft.com/office/drawing/2014/main" val="2100634886"/>
                    </a:ext>
                  </a:extLst>
                </a:gridCol>
                <a:gridCol w="609603">
                  <a:extLst>
                    <a:ext uri="{9D8B030D-6E8A-4147-A177-3AD203B41FA5}">
                      <a16:colId xmlns:a16="http://schemas.microsoft.com/office/drawing/2014/main" val="2980237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Requirements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have a clear, user-friendly graphical interface that allows users to easily monitor their heart rate.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5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provide heart rate readings with a maximum error margin of ±5 BPM, ensuring reliability comparable to medical-grade pulse oximeters.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maintain consistent accuracy across different lighting conditions, skin tones, and facial orientations. It should compensate for LED flicker and sudden brightness changes to avoid measurement inaccuracies.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61881"/>
                  </a:ext>
                </a:extLst>
              </a:tr>
            </a:tbl>
          </a:graphicData>
        </a:graphic>
      </p:graphicFrame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54068B11-4D64-C2D2-C6D8-B341D174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97218"/>
              </p:ext>
            </p:extLst>
          </p:nvPr>
        </p:nvGraphicFramePr>
        <p:xfrm>
          <a:off x="838202" y="2182306"/>
          <a:ext cx="5147554" cy="4302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13637">
                  <a:extLst>
                    <a:ext uri="{9D8B030D-6E8A-4147-A177-3AD203B41FA5}">
                      <a16:colId xmlns:a16="http://schemas.microsoft.com/office/drawing/2014/main" val="2757494367"/>
                    </a:ext>
                  </a:extLst>
                </a:gridCol>
                <a:gridCol w="633917">
                  <a:extLst>
                    <a:ext uri="{9D8B030D-6E8A-4147-A177-3AD203B41FA5}">
                      <a16:colId xmlns:a16="http://schemas.microsoft.com/office/drawing/2014/main" val="2317925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Requirements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accept live camera feeds and recorded video files as input for heart rate extraction.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23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detect the subject’s face and continuously track the region of interest (ROI) throughout the video.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9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apply pre-processing techniques such as contrast enhancement and noise reduction to improve signal clarity.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35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The system must provide long-term monitoring, tracking heart rate fluctuations throughout the session.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4.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506705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9B6D44F-119A-D1D8-E2EC-7114F460B070}"/>
              </a:ext>
            </a:extLst>
          </p:cNvPr>
          <p:cNvSpPr txBox="1"/>
          <p:nvPr/>
        </p:nvSpPr>
        <p:spPr>
          <a:xfrm>
            <a:off x="838200" y="1690688"/>
            <a:ext cx="11138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FR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3FC8643-8C73-A56D-DA4E-BFE7AD7311DC}"/>
              </a:ext>
            </a:extLst>
          </p:cNvPr>
          <p:cNvSpPr txBox="1"/>
          <p:nvPr/>
        </p:nvSpPr>
        <p:spPr>
          <a:xfrm>
            <a:off x="6206244" y="1690688"/>
            <a:ext cx="11138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NFR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95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C593-2898-CBAB-8516-807C9F63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42494D-D115-DB87-6705-E1869365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Testing</a:t>
            </a:r>
            <a:endParaRPr lang="he-IL" dirty="0"/>
          </a:p>
        </p:txBody>
      </p:sp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EA3B50A2-73E7-FA1A-46F1-8E076970F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784163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2000350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79564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Test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1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Successfully detected faces consistently across different skin tones, ages, and facial features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System accurately detects and locates faces across diverse populations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8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Heart rate remained stable, notch filtering effectively removed flicker artifacts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System maintains accurate heart rate readings despite artificial lighting flicker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7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Reliable HR extraction achieved in both controlled indoor lighting and natural outdoor light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System extracts HR data in various indoor/outdoor settings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13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Real-time HR display was clear, user-friendly, and easy to interpret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Users can clearly view and interpret HR data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59226"/>
                  </a:ext>
                </a:extLst>
              </a:tr>
            </a:tbl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FB496C4-F308-4DB7-03F5-06A481C0040E}"/>
              </a:ext>
            </a:extLst>
          </p:cNvPr>
          <p:cNvSpPr txBox="1"/>
          <p:nvPr/>
        </p:nvSpPr>
        <p:spPr>
          <a:xfrm>
            <a:off x="838200" y="5035674"/>
            <a:ext cx="91553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* Tests conducted with ~20 subjects, ages 20–65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714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8B08F-3CE9-792A-F8EF-205AB667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621B2DF-30E6-CBBA-DE39-D06B08F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13" r="28641" b="-1"/>
          <a:stretch>
            <a:fillRect/>
          </a:stretch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FEAA0F0-20D5-5C67-85BC-B2F501DE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l" rtl="0"/>
            <a:r>
              <a:rPr lang="en-US" sz="4000" dirty="0">
                <a:solidFill>
                  <a:srgbClr val="FFFFFF"/>
                </a:solidFill>
              </a:rPr>
              <a:t>Key Challenges in </a:t>
            </a:r>
            <a:r>
              <a:rPr lang="en-US" sz="4000" dirty="0" err="1">
                <a:solidFill>
                  <a:srgbClr val="FFFFFF"/>
                </a:solidFill>
              </a:rPr>
              <a:t>rPPG</a:t>
            </a:r>
            <a:endParaRPr lang="he-IL" sz="4000" dirty="0">
              <a:solidFill>
                <a:srgbClr val="FFFFFF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978C71-C1E6-EA06-F89C-E33D1C02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2000" dirty="0"/>
              <a:t>Motion Artifacts: Head turns, facial expressions, or small movements distort the signal.</a:t>
            </a:r>
          </a:p>
          <a:p>
            <a:pPr marL="0" indent="0" algn="l" rtl="0">
              <a:buNone/>
            </a:pPr>
            <a:r>
              <a:rPr lang="en-US" sz="2000" dirty="0"/>
              <a:t>Lighting Variability: Flicker from artificial lights, changing brightness indoor/outdoor.</a:t>
            </a:r>
          </a:p>
          <a:p>
            <a:pPr marL="0" indent="0" algn="l" rtl="0">
              <a:buNone/>
            </a:pPr>
            <a:r>
              <a:rPr lang="en-US" sz="2000" dirty="0"/>
              <a:t>Skin Tone Diversity: Signal strength varies across different populations.</a:t>
            </a:r>
          </a:p>
          <a:p>
            <a:pPr marL="0" indent="0" algn="l" rtl="0">
              <a:buNone/>
            </a:pPr>
            <a:r>
              <a:rPr lang="en-US" sz="2000" dirty="0"/>
              <a:t>Noise Sensitivity: Sudden spikes can produce false heart rate peaks.</a:t>
            </a:r>
          </a:p>
          <a:p>
            <a:pPr marL="0" indent="0" algn="l" rtl="0">
              <a:buNone/>
            </a:pPr>
            <a:r>
              <a:rPr lang="en-US" sz="2000" dirty="0"/>
              <a:t>Need for Ablation:</a:t>
            </a:r>
          </a:p>
          <a:p>
            <a:pPr algn="l" rtl="0"/>
            <a:r>
              <a:rPr lang="en-US" sz="2000" dirty="0"/>
              <a:t>To understand which processing steps (e.g., smoothing, notch filters, normalization) are essential.</a:t>
            </a:r>
          </a:p>
          <a:p>
            <a:pPr algn="l" rtl="0"/>
            <a:r>
              <a:rPr lang="en-US" sz="2000" dirty="0"/>
              <a:t>Helps identify the best configuration for stable, accurate HR under real-world conditions.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8898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5BBE5-3894-3FFF-49E3-C743BDCA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2CA626F-DBB5-35F6-1B31-4DDC75DE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solidFill>
                  <a:srgbClr val="FFFFFF"/>
                </a:solidFill>
              </a:rPr>
              <a:t>Results</a:t>
            </a:r>
            <a:endParaRPr lang="he-IL" sz="4000" dirty="0">
              <a:solidFill>
                <a:srgbClr val="FFFFFF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9D2ED3-92F4-BC2E-6F2E-B4A741DF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2000" dirty="0"/>
              <a:t>Tested on ~20 subjects, ages 20–65</a:t>
            </a:r>
          </a:p>
          <a:p>
            <a:pPr algn="l" rtl="0"/>
            <a:r>
              <a:rPr lang="en-US" sz="2000" dirty="0"/>
              <a:t>Accuracy within ±5 BPM of the ground truth heart rate</a:t>
            </a:r>
          </a:p>
          <a:p>
            <a:pPr algn="l" rtl="0"/>
            <a:r>
              <a:rPr lang="en-US" sz="2000" dirty="0"/>
              <a:t>Robust across different lighting conditions (indoor, outdoor, artificial flicker)</a:t>
            </a:r>
          </a:p>
          <a:p>
            <a:pPr algn="l" rtl="0"/>
            <a:r>
              <a:rPr lang="en-US" sz="2000" dirty="0"/>
              <a:t>Stable performance across diverse skin tones and facial features</a:t>
            </a:r>
          </a:p>
          <a:p>
            <a:pPr algn="l" rtl="0"/>
            <a:r>
              <a:rPr lang="en-US" sz="2000" dirty="0"/>
              <a:t>Real-time operation at ~30 FPS on standard hardware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52508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BDA8E-5C5D-ACDB-70CE-C8F46D00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תמונה שמכילה ריף, פרח, דפוס, פתית שלג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595FE41-376D-EB0B-2CF6-5B63A627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82" b="1521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E141553-451F-C292-3FBD-50048DE2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>
            <a:normAutofit/>
          </a:bodyPr>
          <a:lstStyle/>
          <a:p>
            <a:pPr algn="ctr" rtl="0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</a:t>
            </a:r>
            <a:endParaRPr lang="he-IL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מדיה מקוונת 2" title="PulseVision">
            <a:hlinkClick r:id="" action="ppaction://media"/>
            <a:extLst>
              <a:ext uri="{FF2B5EF4-FFF2-40B4-BE49-F238E27FC236}">
                <a16:creationId xmlns:a16="http://schemas.microsoft.com/office/drawing/2014/main" id="{E504857B-288D-008B-3689-86A16C2600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23679" y="1670667"/>
            <a:ext cx="6344641" cy="47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סגור תמונה של ידיים applauding">
            <a:extLst>
              <a:ext uri="{FF2B5EF4-FFF2-40B4-BE49-F238E27FC236}">
                <a16:creationId xmlns:a16="http://schemas.microsoft.com/office/drawing/2014/main" id="{46ED94B1-E791-581D-60A7-9520759E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6" b="15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5268302-6C99-3F51-1009-515A084B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1288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E0C26-FBE0-C456-70EA-328D9D5F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תמונה שמכילה צילום מסך, צבעוני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8D038CD-B6E6-A752-AFDF-EFDC45EF7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199777F-9923-9AAA-368A-61735D50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rgbClr val="FFFFFF"/>
                </a:solidFill>
              </a:rPr>
              <a:t>Table of content</a:t>
            </a:r>
            <a:endParaRPr lang="he-IL" dirty="0">
              <a:solidFill>
                <a:srgbClr val="FFFFFF"/>
              </a:solidFill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D48B737D-BD7E-6875-4D4F-6C90A5C5B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964069"/>
              </p:ext>
            </p:extLst>
          </p:nvPr>
        </p:nvGraphicFramePr>
        <p:xfrm>
          <a:off x="838200" y="1828799"/>
          <a:ext cx="52578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8680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88370-9ADF-B8A7-659C-DACF458D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תמונה שמכילה צילום מסך, צבעוני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12829C5-496C-FF68-B8AC-AB185A6149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B96C9B2-D6C8-68B0-F484-5BB00B2C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Our </a:t>
            </a:r>
            <a:r>
              <a:rPr lang="en-US" dirty="0" err="1"/>
              <a:t>rPPG</a:t>
            </a:r>
            <a:r>
              <a:rPr lang="en-US" dirty="0"/>
              <a:t> Project</a:t>
            </a:r>
            <a:endParaRPr lang="he-IL" dirty="0"/>
          </a:p>
        </p:txBody>
      </p:sp>
      <p:graphicFrame>
        <p:nvGraphicFramePr>
          <p:cNvPr id="8" name="מציין מיקום תוכן 2">
            <a:extLst>
              <a:ext uri="{FF2B5EF4-FFF2-40B4-BE49-F238E27FC236}">
                <a16:creationId xmlns:a16="http://schemas.microsoft.com/office/drawing/2014/main" id="{03CF6E52-9495-2DB8-8F61-8618C989E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769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546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45E8-B74F-315D-85DE-C37EE300A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4A7580-3C01-AFF4-6650-C690A5D2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Existing </a:t>
            </a:r>
            <a:r>
              <a:rPr lang="en-US" dirty="0" err="1"/>
              <a:t>rPPG</a:t>
            </a:r>
            <a:r>
              <a:rPr lang="en-US" dirty="0"/>
              <a:t> Solutions &amp; Limitations</a:t>
            </a:r>
            <a:endParaRPr lang="he-IL" dirty="0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607B871E-8AE0-958E-1C99-31F4CADD97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8494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94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1F979-E51A-9EA1-C778-B94239EE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צילום תקריב של עדשת מצלמה">
            <a:extLst>
              <a:ext uri="{FF2B5EF4-FFF2-40B4-BE49-F238E27FC236}">
                <a16:creationId xmlns:a16="http://schemas.microsoft.com/office/drawing/2014/main" id="{FDDB5E96-EAEB-0231-1ED7-8B015262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01" r="5156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96793F2-9E69-B085-8B95-A3F153D5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328512"/>
            <a:ext cx="4778387" cy="1628970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4000" dirty="0"/>
              <a:t>Project Goal</a:t>
            </a: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07CE38-C9BD-A951-108F-4F2D88BB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66" y="2884929"/>
            <a:ext cx="5544765" cy="3374137"/>
          </a:xfrm>
        </p:spPr>
        <p:txBody>
          <a:bodyPr anchor="ctr">
            <a:noAutofit/>
          </a:bodyPr>
          <a:lstStyle/>
          <a:p>
            <a:pPr marL="0" indent="0" algn="l" rtl="0">
              <a:buNone/>
            </a:pPr>
            <a:r>
              <a:rPr lang="en-US" sz="2000" dirty="0"/>
              <a:t>Main Objective</a:t>
            </a:r>
          </a:p>
          <a:p>
            <a:pPr algn="l" rtl="0"/>
            <a:r>
              <a:rPr lang="en-US" sz="2000" dirty="0"/>
              <a:t>Develop a real-time, non-contact heart rate monitoring system using only a camera.</a:t>
            </a:r>
          </a:p>
          <a:p>
            <a:pPr marL="0" indent="0" algn="l" rtl="0">
              <a:buNone/>
            </a:pPr>
            <a:r>
              <a:rPr lang="en-US" sz="2000" dirty="0"/>
              <a:t>Key Goals</a:t>
            </a:r>
          </a:p>
          <a:p>
            <a:pPr algn="l" rtl="0"/>
            <a:r>
              <a:rPr lang="en-US" sz="2000" dirty="0"/>
              <a:t>Achieve ±5 BPM accuracy under normal conditions.</a:t>
            </a:r>
          </a:p>
          <a:p>
            <a:pPr algn="l" rtl="0"/>
            <a:r>
              <a:rPr lang="en-US" sz="2000" dirty="0"/>
              <a:t>Ensure robustness against motion, lighting changes, and different skin tones.</a:t>
            </a:r>
          </a:p>
          <a:p>
            <a:pPr algn="l" rtl="0"/>
            <a:r>
              <a:rPr lang="en-US" sz="2000" dirty="0"/>
              <a:t>Run at real-time speed (~30 FPS) on standard hardware.</a:t>
            </a:r>
          </a:p>
          <a:p>
            <a:pPr algn="l" rtl="0"/>
            <a:r>
              <a:rPr lang="en-US" sz="2000" dirty="0"/>
              <a:t>Provide a user-friendly interface with patient data integration.</a:t>
            </a:r>
          </a:p>
          <a:p>
            <a:pPr marL="0" indent="0" algn="l" rtl="0">
              <a:buNone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89637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E7EA2F-B554-BA13-73DD-56787E31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33F781E-18CA-2F36-478E-4C42CA67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 rtl="0"/>
            <a:r>
              <a:rPr lang="en-US" sz="5200" dirty="0"/>
              <a:t>Full System Pipeline</a:t>
            </a:r>
            <a:endParaRPr lang="he-IL" sz="5200" dirty="0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5227E025-1A60-CC87-6FFD-2B4DE0456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53353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18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A4085-711B-7EFE-C061-7D1E761F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92E2024-0170-11F2-2B14-79845EE3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Face Detection &amp; ROI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79DBA71-2FF0-B3AD-2F18-6CA94AF3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 err="1"/>
              <a:t>MediaPipe</a:t>
            </a:r>
            <a:r>
              <a:rPr lang="en-US" sz="2000" dirty="0"/>
              <a:t> </a:t>
            </a:r>
            <a:r>
              <a:rPr lang="en-US" sz="2000" dirty="0" err="1"/>
              <a:t>FaceMesh</a:t>
            </a:r>
            <a:r>
              <a:rPr lang="en-US" sz="2000" dirty="0"/>
              <a:t>: </a:t>
            </a:r>
          </a:p>
          <a:p>
            <a:pPr algn="l" rtl="0"/>
            <a:r>
              <a:rPr lang="en-US" sz="2000" dirty="0"/>
              <a:t>detects face with 468 landmarks</a:t>
            </a:r>
          </a:p>
          <a:p>
            <a:pPr marL="0" indent="0" algn="l" rtl="0">
              <a:buNone/>
            </a:pPr>
            <a:r>
              <a:rPr lang="en-US" sz="2000" dirty="0"/>
              <a:t>Extracted Regions of Interest (ROIs):</a:t>
            </a:r>
          </a:p>
          <a:p>
            <a:pPr algn="l" rtl="0"/>
            <a:r>
              <a:rPr lang="en-US" sz="2000" dirty="0"/>
              <a:t>Forehead (main source of </a:t>
            </a:r>
            <a:r>
              <a:rPr lang="en-US" sz="2000" dirty="0" err="1"/>
              <a:t>rPPG</a:t>
            </a:r>
            <a:r>
              <a:rPr lang="en-US" sz="2000" dirty="0"/>
              <a:t> signal), Left Cheek, Right Cheek</a:t>
            </a:r>
          </a:p>
          <a:p>
            <a:pPr marL="0" indent="0" algn="l" rtl="0">
              <a:buNone/>
            </a:pPr>
            <a:r>
              <a:rPr lang="en-US" sz="2000" dirty="0"/>
              <a:t>Exponential Moving Average: </a:t>
            </a:r>
          </a:p>
          <a:p>
            <a:pPr algn="l" rtl="0"/>
            <a:r>
              <a:rPr lang="en-US" sz="2000" dirty="0"/>
              <a:t>smooth ROI positions</a:t>
            </a:r>
          </a:p>
          <a:p>
            <a:pPr marL="0" indent="0" algn="l" rtl="0">
              <a:buNone/>
            </a:pPr>
            <a:r>
              <a:rPr lang="en-US" sz="2000" dirty="0"/>
              <a:t>Combine ROIs using dynamic weighting</a:t>
            </a:r>
          </a:p>
          <a:p>
            <a:pPr marL="0" indent="0" algn="l" rtl="0">
              <a:buNone/>
            </a:pPr>
            <a:endParaRPr lang="he-IL" sz="2000" dirty="0"/>
          </a:p>
        </p:txBody>
      </p:sp>
      <p:pic>
        <p:nvPicPr>
          <p:cNvPr id="21" name="תמונה 20" descr="תמונה שמכילה פני אדם, סלפי, איש, אד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A92EEDC-9BD1-CE33-6950-1839041A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49225"/>
            <a:ext cx="4788505" cy="3627292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7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CE239-9428-6679-A5BB-619A040A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9F23554-F422-C66D-53FC-BFCC5855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 rtl="0"/>
            <a:r>
              <a:rPr lang="en-US" sz="4000" dirty="0"/>
              <a:t>Signal Preprocessing &amp; Enhancement</a:t>
            </a:r>
            <a:endParaRPr lang="he-IL" sz="4000"/>
          </a:p>
        </p:txBody>
      </p:sp>
      <p:pic>
        <p:nvPicPr>
          <p:cNvPr id="6" name="Picture 5" descr="תמונה שמכילה נוזל, כחול, מים, צבעונ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D09AEE0-E219-F7BB-2D48-90C97F3E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73" r="16490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1D0280B7-33A1-86DD-4C90-053666586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326279"/>
              </p:ext>
            </p:extLst>
          </p:nvPr>
        </p:nvGraphicFramePr>
        <p:xfrm>
          <a:off x="761800" y="2470244"/>
          <a:ext cx="5334197" cy="376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041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D179C-15D4-63BF-2845-21E9DF37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923F551-5C7A-DE65-7582-1CB29A40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3700" dirty="0"/>
              <a:t>Heart Rate Estimation &amp; Outlier Filtering</a:t>
            </a:r>
            <a:endParaRPr lang="he-IL" sz="37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21FB687-B444-C76F-D097-A00441C8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 algn="l" rtl="0">
              <a:buNone/>
            </a:pPr>
            <a:r>
              <a:rPr lang="en-US" sz="1700"/>
              <a:t>Heart Rate Estimation</a:t>
            </a:r>
          </a:p>
          <a:p>
            <a:pPr algn="l" rtl="0"/>
            <a:r>
              <a:rPr lang="en-US" sz="1700"/>
              <a:t>Use Welch’s Power Spectral Density (PSD) to analyze frequency domain</a:t>
            </a:r>
          </a:p>
          <a:p>
            <a:pPr algn="l" rtl="0"/>
            <a:r>
              <a:rPr lang="en-US" sz="1700"/>
              <a:t>Focus on 0.67–3.0 Hz (40–180 BPM) heart rate band</a:t>
            </a:r>
          </a:p>
          <a:p>
            <a:pPr marL="0" indent="0" algn="l" rtl="0">
              <a:buNone/>
            </a:pPr>
            <a:r>
              <a:rPr lang="en-US" sz="1700"/>
              <a:t>Outlier Filtering</a:t>
            </a:r>
          </a:p>
          <a:p>
            <a:pPr algn="l" rtl="0"/>
            <a:r>
              <a:rPr lang="en-US" sz="1700"/>
              <a:t>Maintain a short rolling history of HR values</a:t>
            </a:r>
          </a:p>
          <a:p>
            <a:pPr algn="l" rtl="0"/>
            <a:r>
              <a:rPr lang="en-US" sz="1700"/>
              <a:t>Use median reference for stability</a:t>
            </a:r>
          </a:p>
          <a:p>
            <a:pPr algn="l" rtl="0"/>
            <a:r>
              <a:rPr lang="en-US" sz="1700"/>
              <a:t>Apply z-score method: reject abnormal values (|z| &gt; 2.0)</a:t>
            </a:r>
          </a:p>
          <a:p>
            <a:pPr marL="0" indent="0" algn="l" rtl="0">
              <a:buNone/>
            </a:pPr>
            <a:endParaRPr lang="he-IL" sz="1700"/>
          </a:p>
        </p:txBody>
      </p:sp>
      <p:pic>
        <p:nvPicPr>
          <p:cNvPr id="13" name="Picture 4" descr="תמונה של אלקטרומגנטי קרינה">
            <a:extLst>
              <a:ext uri="{FF2B5EF4-FFF2-40B4-BE49-F238E27FC236}">
                <a16:creationId xmlns:a16="http://schemas.microsoft.com/office/drawing/2014/main" id="{7D88547D-94FC-D2E9-3173-E91AEE05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 r="19634" b="2"/>
          <a:stretch>
            <a:fillRect/>
          </a:stretch>
        </p:blipFill>
        <p:spPr>
          <a:xfrm>
            <a:off x="6857999" y="1"/>
            <a:ext cx="534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6854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860</Words>
  <Application>Microsoft Office PowerPoint</Application>
  <PresentationFormat>מסך רחב</PresentationFormat>
  <Paragraphs>118</Paragraphs>
  <Slides>15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 New Roman</vt:lpstr>
      <vt:lpstr>ערכת נושא Office</vt:lpstr>
      <vt:lpstr>מצגת של PowerPoint‏</vt:lpstr>
      <vt:lpstr>Table of content</vt:lpstr>
      <vt:lpstr>Our rPPG Project</vt:lpstr>
      <vt:lpstr>Existing rPPG Solutions &amp; Limitations</vt:lpstr>
      <vt:lpstr>Project Goal</vt:lpstr>
      <vt:lpstr>Full System Pipeline</vt:lpstr>
      <vt:lpstr>Face Detection &amp; ROI</vt:lpstr>
      <vt:lpstr>Signal Preprocessing &amp; Enhancement</vt:lpstr>
      <vt:lpstr>Heart Rate Estimation &amp; Outlier Filtering</vt:lpstr>
      <vt:lpstr>Functional &amp; Non-Functional Requirements</vt:lpstr>
      <vt:lpstr>Testing</vt:lpstr>
      <vt:lpstr>Key Challenges in rPPG</vt:lpstr>
      <vt:lpstr>Results</vt:lpstr>
      <vt:lpstr>Example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נדב ראובנס</dc:creator>
  <cp:lastModifiedBy>נדב ראובנס</cp:lastModifiedBy>
  <cp:revision>15</cp:revision>
  <dcterms:created xsi:type="dcterms:W3CDTF">2025-02-01T16:40:38Z</dcterms:created>
  <dcterms:modified xsi:type="dcterms:W3CDTF">2025-09-16T15:11:22Z</dcterms:modified>
</cp:coreProperties>
</file>